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17" r:id="rId1"/>
  </p:sldMasterIdLst>
  <p:notesMasterIdLst>
    <p:notesMasterId r:id="rId34"/>
  </p:notesMasterIdLst>
  <p:handoutMasterIdLst>
    <p:handoutMasterId r:id="rId35"/>
  </p:handoutMasterIdLst>
  <p:sldIdLst>
    <p:sldId id="259" r:id="rId2"/>
    <p:sldId id="269" r:id="rId3"/>
    <p:sldId id="267" r:id="rId4"/>
    <p:sldId id="268" r:id="rId5"/>
    <p:sldId id="270" r:id="rId6"/>
    <p:sldId id="271" r:id="rId7"/>
    <p:sldId id="273" r:id="rId8"/>
    <p:sldId id="274" r:id="rId9"/>
    <p:sldId id="272" r:id="rId10"/>
    <p:sldId id="275" r:id="rId11"/>
    <p:sldId id="294" r:id="rId12"/>
    <p:sldId id="280" r:id="rId13"/>
    <p:sldId id="281" r:id="rId14"/>
    <p:sldId id="283" r:id="rId15"/>
    <p:sldId id="284" r:id="rId16"/>
    <p:sldId id="293" r:id="rId17"/>
    <p:sldId id="295" r:id="rId18"/>
    <p:sldId id="285" r:id="rId19"/>
    <p:sldId id="292" r:id="rId20"/>
    <p:sldId id="277" r:id="rId21"/>
    <p:sldId id="276" r:id="rId22"/>
    <p:sldId id="278" r:id="rId23"/>
    <p:sldId id="289" r:id="rId24"/>
    <p:sldId id="290" r:id="rId25"/>
    <p:sldId id="291" r:id="rId26"/>
    <p:sldId id="286" r:id="rId27"/>
    <p:sldId id="287" r:id="rId28"/>
    <p:sldId id="282" r:id="rId29"/>
    <p:sldId id="288" r:id="rId30"/>
    <p:sldId id="263" r:id="rId31"/>
    <p:sldId id="264" r:id="rId32"/>
    <p:sldId id="265" r:id="rId33"/>
  </p:sldIdLst>
  <p:sldSz cx="9144000" cy="6858000" type="screen4x3"/>
  <p:notesSz cx="6858000" cy="9144000"/>
  <p:defaultTextStyle>
    <a:defPPr>
      <a:defRPr lang="ja-JP"/>
    </a:defPPr>
    <a:lvl1pPr algn="l" rtl="0" fontAlgn="base">
      <a:spcBef>
        <a:spcPct val="0"/>
      </a:spcBef>
      <a:spcAft>
        <a:spcPct val="0"/>
      </a:spcAft>
      <a:defRPr kumimoji="1" kern="1200">
        <a:solidFill>
          <a:schemeClr val="tx1"/>
        </a:solidFill>
        <a:latin typeface="Arial" charset="0"/>
        <a:ea typeface="ＭＳ Ｐゴシック"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charset="-128"/>
        <a:cs typeface="+mn-cs"/>
      </a:defRPr>
    </a:lvl5pPr>
    <a:lvl6pPr marL="2286000" algn="l" defTabSz="914400" rtl="0" eaLnBrk="1" latinLnBrk="0" hangingPunct="1">
      <a:defRPr kumimoji="1" kern="1200">
        <a:solidFill>
          <a:schemeClr val="tx1"/>
        </a:solidFill>
        <a:latin typeface="Arial" charset="0"/>
        <a:ea typeface="ＭＳ Ｐゴシック" charset="-128"/>
        <a:cs typeface="+mn-cs"/>
      </a:defRPr>
    </a:lvl6pPr>
    <a:lvl7pPr marL="2743200" algn="l" defTabSz="914400" rtl="0" eaLnBrk="1" latinLnBrk="0" hangingPunct="1">
      <a:defRPr kumimoji="1" kern="1200">
        <a:solidFill>
          <a:schemeClr val="tx1"/>
        </a:solidFill>
        <a:latin typeface="Arial" charset="0"/>
        <a:ea typeface="ＭＳ Ｐゴシック" charset="-128"/>
        <a:cs typeface="+mn-cs"/>
      </a:defRPr>
    </a:lvl7pPr>
    <a:lvl8pPr marL="3200400" algn="l" defTabSz="914400" rtl="0" eaLnBrk="1" latinLnBrk="0" hangingPunct="1">
      <a:defRPr kumimoji="1" kern="1200">
        <a:solidFill>
          <a:schemeClr val="tx1"/>
        </a:solidFill>
        <a:latin typeface="Arial" charset="0"/>
        <a:ea typeface="ＭＳ Ｐゴシック" charset="-128"/>
        <a:cs typeface="+mn-cs"/>
      </a:defRPr>
    </a:lvl8pPr>
    <a:lvl9pPr marL="3657600" algn="l" defTabSz="914400" rtl="0" eaLnBrk="1" latinLnBrk="0" hangingPunct="1">
      <a:defRPr kumimoji="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65BDFF"/>
    <a:srgbClr val="FFFFFF"/>
    <a:srgbClr val="D35B1F"/>
    <a:srgbClr val="B3DEFF"/>
    <a:srgbClr val="0070C0"/>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8203CA-7E5F-4ED1-844D-5D482DF98895}" v="292" dt="2022-02-21T02:20:09.0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6" autoAdjust="0"/>
    <p:restoredTop sz="79076" autoAdjust="0"/>
  </p:normalViewPr>
  <p:slideViewPr>
    <p:cSldViewPr>
      <p:cViewPr>
        <p:scale>
          <a:sx n="114" d="100"/>
          <a:sy n="114" d="100"/>
        </p:scale>
        <p:origin x="1155" y="48"/>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0"/>
    </p:cViewPr>
  </p:sorterViewPr>
  <p:notesViewPr>
    <p:cSldViewPr>
      <p:cViewPr varScale="1">
        <p:scale>
          <a:sx n="66" d="100"/>
          <a:sy n="66" d="100"/>
        </p:scale>
        <p:origin x="-3187"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ネオ ネルル" userId="c9726d8967aee7e8" providerId="LiveId" clId="{5C8203CA-7E5F-4ED1-844D-5D482DF98895}"/>
    <pc:docChg chg="undo redo custSel addSld delSld modSld sldOrd modShowInfo">
      <pc:chgData name="ネオ ネルル" userId="c9726d8967aee7e8" providerId="LiveId" clId="{5C8203CA-7E5F-4ED1-844D-5D482DF98895}" dt="2022-02-21T03:12:39.263" v="35643" actId="20577"/>
      <pc:docMkLst>
        <pc:docMk/>
      </pc:docMkLst>
      <pc:sldChg chg="modSp mod modShow">
        <pc:chgData name="ネオ ネルル" userId="c9726d8967aee7e8" providerId="LiveId" clId="{5C8203CA-7E5F-4ED1-844D-5D482DF98895}" dt="2022-02-15T05:04:57.255" v="35183" actId="729"/>
        <pc:sldMkLst>
          <pc:docMk/>
          <pc:sldMk cId="4116851301" sldId="259"/>
        </pc:sldMkLst>
        <pc:spChg chg="mod">
          <ac:chgData name="ネオ ネルル" userId="c9726d8967aee7e8" providerId="LiveId" clId="{5C8203CA-7E5F-4ED1-844D-5D482DF98895}" dt="2022-02-08T05:31:16.565" v="33397" actId="20577"/>
          <ac:spMkLst>
            <pc:docMk/>
            <pc:sldMk cId="4116851301" sldId="259"/>
            <ac:spMk id="3" creationId="{00000000-0000-0000-0000-000000000000}"/>
          </ac:spMkLst>
        </pc:spChg>
      </pc:sldChg>
      <pc:sldChg chg="del">
        <pc:chgData name="ネオ ネルル" userId="c9726d8967aee7e8" providerId="LiveId" clId="{5C8203CA-7E5F-4ED1-844D-5D482DF98895}" dt="2021-12-20T16:44:36.066" v="19020" actId="47"/>
        <pc:sldMkLst>
          <pc:docMk/>
          <pc:sldMk cId="1739317143" sldId="261"/>
        </pc:sldMkLst>
      </pc:sldChg>
      <pc:sldChg chg="mod modShow">
        <pc:chgData name="ネオ ネルル" userId="c9726d8967aee7e8" providerId="LiveId" clId="{5C8203CA-7E5F-4ED1-844D-5D482DF98895}" dt="2021-12-21T05:38:22.634" v="24168" actId="729"/>
        <pc:sldMkLst>
          <pc:docMk/>
          <pc:sldMk cId="1938611598" sldId="263"/>
        </pc:sldMkLst>
      </pc:sldChg>
      <pc:sldChg chg="mod modShow">
        <pc:chgData name="ネオ ネルル" userId="c9726d8967aee7e8" providerId="LiveId" clId="{5C8203CA-7E5F-4ED1-844D-5D482DF98895}" dt="2021-12-21T05:38:22.634" v="24168" actId="729"/>
        <pc:sldMkLst>
          <pc:docMk/>
          <pc:sldMk cId="612326102" sldId="264"/>
        </pc:sldMkLst>
      </pc:sldChg>
      <pc:sldChg chg="mod modShow">
        <pc:chgData name="ネオ ネルル" userId="c9726d8967aee7e8" providerId="LiveId" clId="{5C8203CA-7E5F-4ED1-844D-5D482DF98895}" dt="2021-12-21T05:38:22.634" v="24168" actId="729"/>
        <pc:sldMkLst>
          <pc:docMk/>
          <pc:sldMk cId="803916224" sldId="265"/>
        </pc:sldMkLst>
      </pc:sldChg>
      <pc:sldChg chg="addSp delSp modSp mod ord modNotesTx">
        <pc:chgData name="ネオ ネルル" userId="c9726d8967aee7e8" providerId="LiveId" clId="{5C8203CA-7E5F-4ED1-844D-5D482DF98895}" dt="2022-02-15T05:53:01.001" v="35299" actId="113"/>
        <pc:sldMkLst>
          <pc:docMk/>
          <pc:sldMk cId="776919429" sldId="267"/>
        </pc:sldMkLst>
        <pc:spChg chg="mod">
          <ac:chgData name="ネオ ネルル" userId="c9726d8967aee7e8" providerId="LiveId" clId="{5C8203CA-7E5F-4ED1-844D-5D482DF98895}" dt="2022-02-15T05:53:01.001" v="35299" actId="113"/>
          <ac:spMkLst>
            <pc:docMk/>
            <pc:sldMk cId="776919429" sldId="267"/>
            <ac:spMk id="2" creationId="{00000000-0000-0000-0000-000000000000}"/>
          </ac:spMkLst>
        </pc:spChg>
        <pc:spChg chg="mod">
          <ac:chgData name="ネオ ネルル" userId="c9726d8967aee7e8" providerId="LiveId" clId="{5C8203CA-7E5F-4ED1-844D-5D482DF98895}" dt="2021-12-21T06:17:14.483" v="24362" actId="20577"/>
          <ac:spMkLst>
            <pc:docMk/>
            <pc:sldMk cId="776919429" sldId="267"/>
            <ac:spMk id="3" creationId="{00000000-0000-0000-0000-000000000000}"/>
          </ac:spMkLst>
        </pc:spChg>
        <pc:spChg chg="del">
          <ac:chgData name="ネオ ネルル" userId="c9726d8967aee7e8" providerId="LiveId" clId="{5C8203CA-7E5F-4ED1-844D-5D482DF98895}" dt="2021-12-20T03:03:17.999" v="6562" actId="478"/>
          <ac:spMkLst>
            <pc:docMk/>
            <pc:sldMk cId="776919429" sldId="267"/>
            <ac:spMk id="9" creationId="{D34E3B4E-7C2B-46E4-B1C7-569F7B1E0F04}"/>
          </ac:spMkLst>
        </pc:spChg>
        <pc:spChg chg="add mod">
          <ac:chgData name="ネオ ネルル" userId="c9726d8967aee7e8" providerId="LiveId" clId="{5C8203CA-7E5F-4ED1-844D-5D482DF98895}" dt="2021-12-20T03:13:45.913" v="6729" actId="1076"/>
          <ac:spMkLst>
            <pc:docMk/>
            <pc:sldMk cId="776919429" sldId="267"/>
            <ac:spMk id="10" creationId="{8157EF04-CC3E-4B63-BEBE-79ED00658D5A}"/>
          </ac:spMkLst>
        </pc:spChg>
        <pc:spChg chg="add mod">
          <ac:chgData name="ネオ ネルル" userId="c9726d8967aee7e8" providerId="LiveId" clId="{5C8203CA-7E5F-4ED1-844D-5D482DF98895}" dt="2021-12-20T03:13:45.913" v="6729" actId="1076"/>
          <ac:spMkLst>
            <pc:docMk/>
            <pc:sldMk cId="776919429" sldId="267"/>
            <ac:spMk id="11" creationId="{7C416DF7-E7FE-466D-B3B8-D247788257F5}"/>
          </ac:spMkLst>
        </pc:spChg>
        <pc:spChg chg="add mod">
          <ac:chgData name="ネオ ネルル" userId="c9726d8967aee7e8" providerId="LiveId" clId="{5C8203CA-7E5F-4ED1-844D-5D482DF98895}" dt="2021-12-20T03:13:45.913" v="6729" actId="1076"/>
          <ac:spMkLst>
            <pc:docMk/>
            <pc:sldMk cId="776919429" sldId="267"/>
            <ac:spMk id="12" creationId="{0AF1CE3A-C929-4A52-8D83-6AE68F3CACBB}"/>
          </ac:spMkLst>
        </pc:spChg>
        <pc:picChg chg="add del mod">
          <ac:chgData name="ネオ ネルル" userId="c9726d8967aee7e8" providerId="LiveId" clId="{5C8203CA-7E5F-4ED1-844D-5D482DF98895}" dt="2021-12-20T03:06:33.430" v="6631" actId="478"/>
          <ac:picMkLst>
            <pc:docMk/>
            <pc:sldMk cId="776919429" sldId="267"/>
            <ac:picMk id="7" creationId="{0FC28964-3E80-4335-865D-B0CBA8FBCEA1}"/>
          </ac:picMkLst>
        </pc:picChg>
        <pc:picChg chg="del">
          <ac:chgData name="ネオ ネルル" userId="c9726d8967aee7e8" providerId="LiveId" clId="{5C8203CA-7E5F-4ED1-844D-5D482DF98895}" dt="2021-12-20T03:03:15.184" v="6561" actId="478"/>
          <ac:picMkLst>
            <pc:docMk/>
            <pc:sldMk cId="776919429" sldId="267"/>
            <ac:picMk id="8" creationId="{99A578EA-706E-4CBC-A43F-EDA8596E943E}"/>
          </ac:picMkLst>
        </pc:picChg>
        <pc:cxnChg chg="add mod">
          <ac:chgData name="ネオ ネルル" userId="c9726d8967aee7e8" providerId="LiveId" clId="{5C8203CA-7E5F-4ED1-844D-5D482DF98895}" dt="2021-12-20T03:13:45.913" v="6729" actId="1076"/>
          <ac:cxnSpMkLst>
            <pc:docMk/>
            <pc:sldMk cId="776919429" sldId="267"/>
            <ac:cxnSpMk id="13" creationId="{615B32C3-5145-4C1B-9DF4-208399DD75E5}"/>
          </ac:cxnSpMkLst>
        </pc:cxnChg>
        <pc:cxnChg chg="add mod">
          <ac:chgData name="ネオ ネルル" userId="c9726d8967aee7e8" providerId="LiveId" clId="{5C8203CA-7E5F-4ED1-844D-5D482DF98895}" dt="2021-12-20T03:13:45.913" v="6729" actId="1076"/>
          <ac:cxnSpMkLst>
            <pc:docMk/>
            <pc:sldMk cId="776919429" sldId="267"/>
            <ac:cxnSpMk id="14" creationId="{047DDA08-C8D4-4E10-B751-E038008CA95B}"/>
          </ac:cxnSpMkLst>
        </pc:cxnChg>
        <pc:cxnChg chg="add mod">
          <ac:chgData name="ネオ ネルル" userId="c9726d8967aee7e8" providerId="LiveId" clId="{5C8203CA-7E5F-4ED1-844D-5D482DF98895}" dt="2022-01-24T02:49:37.077" v="24533"/>
          <ac:cxnSpMkLst>
            <pc:docMk/>
            <pc:sldMk cId="776919429" sldId="267"/>
            <ac:cxnSpMk id="15" creationId="{3A3B6382-9D91-4CFB-B887-84E95002A2D7}"/>
          </ac:cxnSpMkLst>
        </pc:cxnChg>
      </pc:sldChg>
      <pc:sldChg chg="addSp modSp mod ord modNotesTx">
        <pc:chgData name="ネオ ネルル" userId="c9726d8967aee7e8" providerId="LiveId" clId="{5C8203CA-7E5F-4ED1-844D-5D482DF98895}" dt="2022-02-15T05:53:00.603" v="35298" actId="113"/>
        <pc:sldMkLst>
          <pc:docMk/>
          <pc:sldMk cId="3324139248" sldId="268"/>
        </pc:sldMkLst>
        <pc:spChg chg="mod">
          <ac:chgData name="ネオ ネルル" userId="c9726d8967aee7e8" providerId="LiveId" clId="{5C8203CA-7E5F-4ED1-844D-5D482DF98895}" dt="2022-02-15T05:53:00.603" v="35298" actId="113"/>
          <ac:spMkLst>
            <pc:docMk/>
            <pc:sldMk cId="3324139248" sldId="268"/>
            <ac:spMk id="2" creationId="{00000000-0000-0000-0000-000000000000}"/>
          </ac:spMkLst>
        </pc:spChg>
        <pc:spChg chg="mod">
          <ac:chgData name="ネオ ネルル" userId="c9726d8967aee7e8" providerId="LiveId" clId="{5C8203CA-7E5F-4ED1-844D-5D482DF98895}" dt="2021-12-20T17:52:00.945" v="20514" actId="20577"/>
          <ac:spMkLst>
            <pc:docMk/>
            <pc:sldMk cId="3324139248" sldId="268"/>
            <ac:spMk id="3" creationId="{00000000-0000-0000-0000-000000000000}"/>
          </ac:spMkLst>
        </pc:spChg>
        <pc:spChg chg="mod">
          <ac:chgData name="ネオ ネルル" userId="c9726d8967aee7e8" providerId="LiveId" clId="{5C8203CA-7E5F-4ED1-844D-5D482DF98895}" dt="2022-02-08T04:15:10.180" v="33133" actId="208"/>
          <ac:spMkLst>
            <pc:docMk/>
            <pc:sldMk cId="3324139248" sldId="268"/>
            <ac:spMk id="6" creationId="{FF64C81F-EA41-409A-BDF4-2C4D29C2AB4D}"/>
          </ac:spMkLst>
        </pc:spChg>
        <pc:cxnChg chg="add mod">
          <ac:chgData name="ネオ ネルル" userId="c9726d8967aee7e8" providerId="LiveId" clId="{5C8203CA-7E5F-4ED1-844D-5D482DF98895}" dt="2022-01-24T02:49:38.435" v="24534"/>
          <ac:cxnSpMkLst>
            <pc:docMk/>
            <pc:sldMk cId="3324139248" sldId="268"/>
            <ac:cxnSpMk id="7" creationId="{4533B8D9-E8C0-48F0-B556-5FDD8BC71849}"/>
          </ac:cxnSpMkLst>
        </pc:cxnChg>
      </pc:sldChg>
      <pc:sldChg chg="addSp delSp modSp mod modNotesTx">
        <pc:chgData name="ネオ ネルル" userId="c9726d8967aee7e8" providerId="LiveId" clId="{5C8203CA-7E5F-4ED1-844D-5D482DF98895}" dt="2022-02-15T05:53:01.492" v="35300" actId="113"/>
        <pc:sldMkLst>
          <pc:docMk/>
          <pc:sldMk cId="4288858164" sldId="269"/>
        </pc:sldMkLst>
        <pc:spChg chg="mod">
          <ac:chgData name="ネオ ネルル" userId="c9726d8967aee7e8" providerId="LiveId" clId="{5C8203CA-7E5F-4ED1-844D-5D482DF98895}" dt="2022-02-15T05:53:01.492" v="35300" actId="113"/>
          <ac:spMkLst>
            <pc:docMk/>
            <pc:sldMk cId="4288858164" sldId="269"/>
            <ac:spMk id="2" creationId="{00000000-0000-0000-0000-000000000000}"/>
          </ac:spMkLst>
        </pc:spChg>
        <pc:spChg chg="mod">
          <ac:chgData name="ネオ ネルル" userId="c9726d8967aee7e8" providerId="LiveId" clId="{5C8203CA-7E5F-4ED1-844D-5D482DF98895}" dt="2022-02-08T04:44:26.761" v="33354" actId="20577"/>
          <ac:spMkLst>
            <pc:docMk/>
            <pc:sldMk cId="4288858164" sldId="269"/>
            <ac:spMk id="3" creationId="{00000000-0000-0000-0000-000000000000}"/>
          </ac:spMkLst>
        </pc:spChg>
        <pc:spChg chg="add del mod">
          <ac:chgData name="ネオ ネルル" userId="c9726d8967aee7e8" providerId="LiveId" clId="{5C8203CA-7E5F-4ED1-844D-5D482DF98895}" dt="2022-01-24T02:48:35.325" v="24525" actId="478"/>
          <ac:spMkLst>
            <pc:docMk/>
            <pc:sldMk cId="4288858164" sldId="269"/>
            <ac:spMk id="5" creationId="{F751E5A7-AB4D-466C-A450-185CF5E08759}"/>
          </ac:spMkLst>
        </pc:spChg>
        <pc:spChg chg="mod">
          <ac:chgData name="ネオ ネルル" userId="c9726d8967aee7e8" providerId="LiveId" clId="{5C8203CA-7E5F-4ED1-844D-5D482DF98895}" dt="2021-12-20T16:55:06.165" v="19503" actId="208"/>
          <ac:spMkLst>
            <pc:docMk/>
            <pc:sldMk cId="4288858164" sldId="269"/>
            <ac:spMk id="6" creationId="{1EDFD400-D45D-456D-A084-81813E586592}"/>
          </ac:spMkLst>
        </pc:spChg>
        <pc:spChg chg="add del mod">
          <ac:chgData name="ネオ ネルル" userId="c9726d8967aee7e8" providerId="LiveId" clId="{5C8203CA-7E5F-4ED1-844D-5D482DF98895}" dt="2022-01-24T02:48:33.500" v="24524" actId="478"/>
          <ac:spMkLst>
            <pc:docMk/>
            <pc:sldMk cId="4288858164" sldId="269"/>
            <ac:spMk id="7" creationId="{BEB51550-1512-490F-A0AE-FB8F495E295D}"/>
          </ac:spMkLst>
        </pc:spChg>
        <pc:spChg chg="del">
          <ac:chgData name="ネオ ネルル" userId="c9726d8967aee7e8" providerId="LiveId" clId="{5C8203CA-7E5F-4ED1-844D-5D482DF98895}" dt="2021-12-20T02:54:14.650" v="6435" actId="478"/>
          <ac:spMkLst>
            <pc:docMk/>
            <pc:sldMk cId="4288858164" sldId="269"/>
            <ac:spMk id="8" creationId="{8F94BC2B-DB06-4EA6-93BD-65CFF6C3CA01}"/>
          </ac:spMkLst>
        </pc:spChg>
        <pc:spChg chg="add del mod">
          <ac:chgData name="ネオ ネルル" userId="c9726d8967aee7e8" providerId="LiveId" clId="{5C8203CA-7E5F-4ED1-844D-5D482DF98895}" dt="2021-12-20T03:11:40.334" v="6685" actId="478"/>
          <ac:spMkLst>
            <pc:docMk/>
            <pc:sldMk cId="4288858164" sldId="269"/>
            <ac:spMk id="13" creationId="{4DDDAB10-59A2-42E4-8B04-EC890CCA1137}"/>
          </ac:spMkLst>
        </pc:spChg>
        <pc:spChg chg="add mod">
          <ac:chgData name="ネオ ネルル" userId="c9726d8967aee7e8" providerId="LiveId" clId="{5C8203CA-7E5F-4ED1-844D-5D482DF98895}" dt="2022-01-24T02:48:51.811" v="24529" actId="1076"/>
          <ac:spMkLst>
            <pc:docMk/>
            <pc:sldMk cId="4288858164" sldId="269"/>
            <ac:spMk id="14" creationId="{4CDFC863-67BD-43D7-8A5D-E4BA6416917E}"/>
          </ac:spMkLst>
        </pc:spChg>
        <pc:picChg chg="add del mod">
          <ac:chgData name="ネオ ネルル" userId="c9726d8967aee7e8" providerId="LiveId" clId="{5C8203CA-7E5F-4ED1-844D-5D482DF98895}" dt="2021-12-20T03:11:37.567" v="6684" actId="478"/>
          <ac:picMkLst>
            <pc:docMk/>
            <pc:sldMk cId="4288858164" sldId="269"/>
            <ac:picMk id="10" creationId="{EF47F24E-E0A8-4E63-8C9B-40B007CC1DD8}"/>
          </ac:picMkLst>
        </pc:picChg>
        <pc:picChg chg="add mod modCrop">
          <ac:chgData name="ネオ ネルル" userId="c9726d8967aee7e8" providerId="LiveId" clId="{5C8203CA-7E5F-4ED1-844D-5D482DF98895}" dt="2022-01-24T02:48:55.866" v="24530" actId="1076"/>
          <ac:picMkLst>
            <pc:docMk/>
            <pc:sldMk cId="4288858164" sldId="269"/>
            <ac:picMk id="12" creationId="{06718DD5-6E57-4C61-A512-6B2A91AC7201}"/>
          </ac:picMkLst>
        </pc:picChg>
        <pc:cxnChg chg="add mod">
          <ac:chgData name="ネオ ネルル" userId="c9726d8967aee7e8" providerId="LiveId" clId="{5C8203CA-7E5F-4ED1-844D-5D482DF98895}" dt="2022-01-24T02:49:32.798" v="24532" actId="13822"/>
          <ac:cxnSpMkLst>
            <pc:docMk/>
            <pc:sldMk cId="4288858164" sldId="269"/>
            <ac:cxnSpMk id="10" creationId="{4DC796AA-228B-4065-9E08-3BB0FEB36BE9}"/>
          </ac:cxnSpMkLst>
        </pc:cxnChg>
      </pc:sldChg>
      <pc:sldChg chg="addSp delSp modSp add mod modNotesTx">
        <pc:chgData name="ネオ ネルル" userId="c9726d8967aee7e8" providerId="LiveId" clId="{5C8203CA-7E5F-4ED1-844D-5D482DF98895}" dt="2022-01-25T03:09:40.736" v="26304" actId="20577"/>
        <pc:sldMkLst>
          <pc:docMk/>
          <pc:sldMk cId="1478136863" sldId="270"/>
        </pc:sldMkLst>
        <pc:spChg chg="mod">
          <ac:chgData name="ネオ ネルル" userId="c9726d8967aee7e8" providerId="LiveId" clId="{5C8203CA-7E5F-4ED1-844D-5D482DF98895}" dt="2021-12-20T14:41:59.097" v="13083" actId="403"/>
          <ac:spMkLst>
            <pc:docMk/>
            <pc:sldMk cId="1478136863" sldId="270"/>
            <ac:spMk id="2" creationId="{00000000-0000-0000-0000-000000000000}"/>
          </ac:spMkLst>
        </pc:spChg>
        <pc:spChg chg="mod">
          <ac:chgData name="ネオ ネルル" userId="c9726d8967aee7e8" providerId="LiveId" clId="{5C8203CA-7E5F-4ED1-844D-5D482DF98895}" dt="2022-01-24T02:50:32.661" v="24553" actId="1076"/>
          <ac:spMkLst>
            <pc:docMk/>
            <pc:sldMk cId="1478136863" sldId="270"/>
            <ac:spMk id="3" creationId="{00000000-0000-0000-0000-000000000000}"/>
          </ac:spMkLst>
        </pc:spChg>
        <pc:spChg chg="add del">
          <ac:chgData name="ネオ ネルル" userId="c9726d8967aee7e8" providerId="LiveId" clId="{5C8203CA-7E5F-4ED1-844D-5D482DF98895}" dt="2021-12-18T04:26:23.184" v="40" actId="478"/>
          <ac:spMkLst>
            <pc:docMk/>
            <pc:sldMk cId="1478136863" sldId="270"/>
            <ac:spMk id="6" creationId="{FF64C81F-EA41-409A-BDF4-2C4D29C2AB4D}"/>
          </ac:spMkLst>
        </pc:spChg>
        <pc:spChg chg="add mod topLvl">
          <ac:chgData name="ネオ ネルル" userId="c9726d8967aee7e8" providerId="LiveId" clId="{5C8203CA-7E5F-4ED1-844D-5D482DF98895}" dt="2022-01-24T02:50:32.661" v="24553" actId="1076"/>
          <ac:spMkLst>
            <pc:docMk/>
            <pc:sldMk cId="1478136863" sldId="270"/>
            <ac:spMk id="8" creationId="{639C3B3B-CE04-4401-B58E-3C4C4BDDA4AF}"/>
          </ac:spMkLst>
        </pc:spChg>
        <pc:spChg chg="add mod topLvl">
          <ac:chgData name="ネオ ネルル" userId="c9726d8967aee7e8" providerId="LiveId" clId="{5C8203CA-7E5F-4ED1-844D-5D482DF98895}" dt="2022-01-24T02:50:32.661" v="24553" actId="1076"/>
          <ac:spMkLst>
            <pc:docMk/>
            <pc:sldMk cId="1478136863" sldId="270"/>
            <ac:spMk id="9" creationId="{D35A7A02-6E32-445B-BC9B-9F70896E18BD}"/>
          </ac:spMkLst>
        </pc:spChg>
        <pc:spChg chg="add mod topLvl">
          <ac:chgData name="ネオ ネルル" userId="c9726d8967aee7e8" providerId="LiveId" clId="{5C8203CA-7E5F-4ED1-844D-5D482DF98895}" dt="2022-01-24T02:50:32.661" v="24553" actId="1076"/>
          <ac:spMkLst>
            <pc:docMk/>
            <pc:sldMk cId="1478136863" sldId="270"/>
            <ac:spMk id="12" creationId="{1CABEAC8-B125-4D94-A528-23AF0941DD6D}"/>
          </ac:spMkLst>
        </pc:spChg>
        <pc:grpChg chg="add del mod">
          <ac:chgData name="ネオ ネルル" userId="c9726d8967aee7e8" providerId="LiveId" clId="{5C8203CA-7E5F-4ED1-844D-5D482DF98895}" dt="2022-01-04T03:07:29.720" v="24363" actId="165"/>
          <ac:grpSpMkLst>
            <pc:docMk/>
            <pc:sldMk cId="1478136863" sldId="270"/>
            <ac:grpSpMk id="13" creationId="{CA1CD8E2-ACA0-4BED-A3ED-257F41A3D41C}"/>
          </ac:grpSpMkLst>
        </pc:grpChg>
        <pc:grpChg chg="add del mod">
          <ac:chgData name="ネオ ネルル" userId="c9726d8967aee7e8" providerId="LiveId" clId="{5C8203CA-7E5F-4ED1-844D-5D482DF98895}" dt="2022-01-04T03:09:18.927" v="24366" actId="165"/>
          <ac:grpSpMkLst>
            <pc:docMk/>
            <pc:sldMk cId="1478136863" sldId="270"/>
            <ac:grpSpMk id="14" creationId="{D8D8CA7E-12CC-42E8-A739-1CD485825EB4}"/>
          </ac:grpSpMkLst>
        </pc:grpChg>
        <pc:picChg chg="add mod topLvl">
          <ac:chgData name="ネオ ネルル" userId="c9726d8967aee7e8" providerId="LiveId" clId="{5C8203CA-7E5F-4ED1-844D-5D482DF98895}" dt="2022-01-24T02:50:32.661" v="24553" actId="1076"/>
          <ac:picMkLst>
            <pc:docMk/>
            <pc:sldMk cId="1478136863" sldId="270"/>
            <ac:picMk id="6" creationId="{2968F228-05FF-4F77-86CA-070B62844B5C}"/>
          </ac:picMkLst>
        </pc:picChg>
        <pc:picChg chg="add mod topLvl modCrop">
          <ac:chgData name="ネオ ネルル" userId="c9726d8967aee7e8" providerId="LiveId" clId="{5C8203CA-7E5F-4ED1-844D-5D482DF98895}" dt="2022-01-24T02:50:32.661" v="24553" actId="1076"/>
          <ac:picMkLst>
            <pc:docMk/>
            <pc:sldMk cId="1478136863" sldId="270"/>
            <ac:picMk id="7" creationId="{880B3B87-BCD3-4B76-B2FA-DF28885C7319}"/>
          </ac:picMkLst>
        </pc:picChg>
        <pc:picChg chg="add del mod">
          <ac:chgData name="ネオ ネルル" userId="c9726d8967aee7e8" providerId="LiveId" clId="{5C8203CA-7E5F-4ED1-844D-5D482DF98895}" dt="2021-12-20T18:15:05.025" v="20786" actId="478"/>
          <ac:picMkLst>
            <pc:docMk/>
            <pc:sldMk cId="1478136863" sldId="270"/>
            <ac:picMk id="10" creationId="{F6972DE7-3A2C-49A9-88A3-9DF6426110B8}"/>
          </ac:picMkLst>
        </pc:picChg>
        <pc:picChg chg="add del mod">
          <ac:chgData name="ネオ ネルル" userId="c9726d8967aee7e8" providerId="LiveId" clId="{5C8203CA-7E5F-4ED1-844D-5D482DF98895}" dt="2021-12-20T18:14:56.341" v="20784"/>
          <ac:picMkLst>
            <pc:docMk/>
            <pc:sldMk cId="1478136863" sldId="270"/>
            <ac:picMk id="11" creationId="{B5931227-3483-4850-911E-2BF9084B57ED}"/>
          </ac:picMkLst>
        </pc:picChg>
        <pc:cxnChg chg="add mod">
          <ac:chgData name="ネオ ネルル" userId="c9726d8967aee7e8" providerId="LiveId" clId="{5C8203CA-7E5F-4ED1-844D-5D482DF98895}" dt="2022-01-24T02:49:39.965" v="24535"/>
          <ac:cxnSpMkLst>
            <pc:docMk/>
            <pc:sldMk cId="1478136863" sldId="270"/>
            <ac:cxnSpMk id="10" creationId="{B1A4985F-431F-413D-B1BC-BE0022683234}"/>
          </ac:cxnSpMkLst>
        </pc:cxnChg>
      </pc:sldChg>
      <pc:sldChg chg="addSp delSp modSp add mod modNotesTx">
        <pc:chgData name="ネオ ネルル" userId="c9726d8967aee7e8" providerId="LiveId" clId="{5C8203CA-7E5F-4ED1-844D-5D482DF98895}" dt="2022-02-08T04:16:58.526" v="33158" actId="1076"/>
        <pc:sldMkLst>
          <pc:docMk/>
          <pc:sldMk cId="4203085140" sldId="271"/>
        </pc:sldMkLst>
        <pc:spChg chg="mod">
          <ac:chgData name="ネオ ネルル" userId="c9726d8967aee7e8" providerId="LiveId" clId="{5C8203CA-7E5F-4ED1-844D-5D482DF98895}" dt="2021-12-20T14:42:05.648" v="13085" actId="403"/>
          <ac:spMkLst>
            <pc:docMk/>
            <pc:sldMk cId="4203085140" sldId="271"/>
            <ac:spMk id="2" creationId="{00000000-0000-0000-0000-000000000000}"/>
          </ac:spMkLst>
        </pc:spChg>
        <pc:spChg chg="mod">
          <ac:chgData name="ネオ ネルル" userId="c9726d8967aee7e8" providerId="LiveId" clId="{5C8203CA-7E5F-4ED1-844D-5D482DF98895}" dt="2022-02-07T03:56:25.791" v="29637" actId="20577"/>
          <ac:spMkLst>
            <pc:docMk/>
            <pc:sldMk cId="4203085140" sldId="271"/>
            <ac:spMk id="3" creationId="{00000000-0000-0000-0000-000000000000}"/>
          </ac:spMkLst>
        </pc:spChg>
        <pc:picChg chg="add mod">
          <ac:chgData name="ネオ ネルル" userId="c9726d8967aee7e8" providerId="LiveId" clId="{5C8203CA-7E5F-4ED1-844D-5D482DF98895}" dt="2022-02-08T04:16:58.526" v="33158" actId="1076"/>
          <ac:picMkLst>
            <pc:docMk/>
            <pc:sldMk cId="4203085140" sldId="271"/>
            <ac:picMk id="6" creationId="{E1A0B027-B46A-4EF1-8AE7-5E01B7DC1B13}"/>
          </ac:picMkLst>
        </pc:picChg>
        <pc:picChg chg="del mod">
          <ac:chgData name="ネオ ネルル" userId="c9726d8967aee7e8" providerId="LiveId" clId="{5C8203CA-7E5F-4ED1-844D-5D482DF98895}" dt="2021-12-18T04:44:13.758" v="474" actId="478"/>
          <ac:picMkLst>
            <pc:docMk/>
            <pc:sldMk cId="4203085140" sldId="271"/>
            <ac:picMk id="7" creationId="{880B3B87-BCD3-4B76-B2FA-DF28885C7319}"/>
          </ac:picMkLst>
        </pc:picChg>
        <pc:cxnChg chg="add mod">
          <ac:chgData name="ネオ ネルル" userId="c9726d8967aee7e8" providerId="LiveId" clId="{5C8203CA-7E5F-4ED1-844D-5D482DF98895}" dt="2022-01-24T02:49:41.482" v="24536"/>
          <ac:cxnSpMkLst>
            <pc:docMk/>
            <pc:sldMk cId="4203085140" sldId="271"/>
            <ac:cxnSpMk id="7" creationId="{E225606B-3D6F-41B2-BA0F-7DF359DD231D}"/>
          </ac:cxnSpMkLst>
        </pc:cxnChg>
      </pc:sldChg>
      <pc:sldChg chg="addSp delSp modSp add del mod modNotesTx">
        <pc:chgData name="ネオ ネルル" userId="c9726d8967aee7e8" providerId="LiveId" clId="{5C8203CA-7E5F-4ED1-844D-5D482DF98895}" dt="2022-02-08T04:24:57.373" v="33304" actId="20577"/>
        <pc:sldMkLst>
          <pc:docMk/>
          <pc:sldMk cId="1758099488" sldId="272"/>
        </pc:sldMkLst>
        <pc:spChg chg="mod">
          <ac:chgData name="ネオ ネルル" userId="c9726d8967aee7e8" providerId="LiveId" clId="{5C8203CA-7E5F-4ED1-844D-5D482DF98895}" dt="2022-02-08T04:24:57.373" v="33304" actId="20577"/>
          <ac:spMkLst>
            <pc:docMk/>
            <pc:sldMk cId="1758099488" sldId="272"/>
            <ac:spMk id="2" creationId="{00000000-0000-0000-0000-000000000000}"/>
          </ac:spMkLst>
        </pc:spChg>
        <pc:spChg chg="del">
          <ac:chgData name="ネオ ネルル" userId="c9726d8967aee7e8" providerId="LiveId" clId="{5C8203CA-7E5F-4ED1-844D-5D482DF98895}" dt="2021-12-18T05:09:24.106" v="1730" actId="478"/>
          <ac:spMkLst>
            <pc:docMk/>
            <pc:sldMk cId="1758099488" sldId="272"/>
            <ac:spMk id="3" creationId="{00000000-0000-0000-0000-000000000000}"/>
          </ac:spMkLst>
        </pc:spChg>
        <pc:spChg chg="add del mod">
          <ac:chgData name="ネオ ネルル" userId="c9726d8967aee7e8" providerId="LiveId" clId="{5C8203CA-7E5F-4ED1-844D-5D482DF98895}" dt="2021-12-18T05:09:26.981" v="1731" actId="478"/>
          <ac:spMkLst>
            <pc:docMk/>
            <pc:sldMk cId="1758099488" sldId="272"/>
            <ac:spMk id="7" creationId="{05926F22-F21A-4BFB-9B22-D9B29B7418F2}"/>
          </ac:spMkLst>
        </pc:spChg>
        <pc:spChg chg="add mod">
          <ac:chgData name="ネオ ネルル" userId="c9726d8967aee7e8" providerId="LiveId" clId="{5C8203CA-7E5F-4ED1-844D-5D482DF98895}" dt="2021-12-18T05:12:02.260" v="1806" actId="1076"/>
          <ac:spMkLst>
            <pc:docMk/>
            <pc:sldMk cId="1758099488" sldId="272"/>
            <ac:spMk id="16" creationId="{5D58DEF4-A79D-41A2-BF13-E1AB21F9AC04}"/>
          </ac:spMkLst>
        </pc:spChg>
        <pc:spChg chg="add mod">
          <ac:chgData name="ネオ ネルル" userId="c9726d8967aee7e8" providerId="LiveId" clId="{5C8203CA-7E5F-4ED1-844D-5D482DF98895}" dt="2021-12-18T05:13:45.536" v="1976" actId="1076"/>
          <ac:spMkLst>
            <pc:docMk/>
            <pc:sldMk cId="1758099488" sldId="272"/>
            <ac:spMk id="17" creationId="{0BCE2684-8F79-48C2-ABE6-B35BB903E5C3}"/>
          </ac:spMkLst>
        </pc:spChg>
        <pc:picChg chg="add del">
          <ac:chgData name="ネオ ネルル" userId="c9726d8967aee7e8" providerId="LiveId" clId="{5C8203CA-7E5F-4ED1-844D-5D482DF98895}" dt="2021-12-18T05:09:22.440" v="1729" actId="478"/>
          <ac:picMkLst>
            <pc:docMk/>
            <pc:sldMk cId="1758099488" sldId="272"/>
            <ac:picMk id="6" creationId="{E1A0B027-B46A-4EF1-8AE7-5E01B7DC1B13}"/>
          </ac:picMkLst>
        </pc:picChg>
        <pc:picChg chg="add del mod">
          <ac:chgData name="ネオ ネルル" userId="c9726d8967aee7e8" providerId="LiveId" clId="{5C8203CA-7E5F-4ED1-844D-5D482DF98895}" dt="2021-12-18T05:09:40.071" v="1736" actId="478"/>
          <ac:picMkLst>
            <pc:docMk/>
            <pc:sldMk cId="1758099488" sldId="272"/>
            <ac:picMk id="9" creationId="{FF2BE80D-9C7D-431A-B94B-7DDC92269D41}"/>
          </ac:picMkLst>
        </pc:picChg>
        <pc:picChg chg="add mod">
          <ac:chgData name="ネオ ネルル" userId="c9726d8967aee7e8" providerId="LiveId" clId="{5C8203CA-7E5F-4ED1-844D-5D482DF98895}" dt="2021-12-18T05:09:56.642" v="1745" actId="1076"/>
          <ac:picMkLst>
            <pc:docMk/>
            <pc:sldMk cId="1758099488" sldId="272"/>
            <ac:picMk id="11" creationId="{944173FE-AAE3-4505-86B8-7B47F6470EA3}"/>
          </ac:picMkLst>
        </pc:picChg>
        <pc:picChg chg="add mod">
          <ac:chgData name="ネオ ネルル" userId="c9726d8967aee7e8" providerId="LiveId" clId="{5C8203CA-7E5F-4ED1-844D-5D482DF98895}" dt="2021-12-18T05:11:24.546" v="1764" actId="14100"/>
          <ac:picMkLst>
            <pc:docMk/>
            <pc:sldMk cId="1758099488" sldId="272"/>
            <ac:picMk id="13" creationId="{15997107-6DCB-43D8-B476-843B997AEBD6}"/>
          </ac:picMkLst>
        </pc:picChg>
        <pc:picChg chg="add mod">
          <ac:chgData name="ネオ ネルル" userId="c9726d8967aee7e8" providerId="LiveId" clId="{5C8203CA-7E5F-4ED1-844D-5D482DF98895}" dt="2021-12-18T05:11:19.004" v="1762" actId="1076"/>
          <ac:picMkLst>
            <pc:docMk/>
            <pc:sldMk cId="1758099488" sldId="272"/>
            <ac:picMk id="15" creationId="{0727685B-85BF-4D39-8344-2A4C33D44DD2}"/>
          </ac:picMkLst>
        </pc:picChg>
        <pc:cxnChg chg="add mod">
          <ac:chgData name="ネオ ネルル" userId="c9726d8967aee7e8" providerId="LiveId" clId="{5C8203CA-7E5F-4ED1-844D-5D482DF98895}" dt="2022-01-24T02:49:49.280" v="24542" actId="1036"/>
          <ac:cxnSpMkLst>
            <pc:docMk/>
            <pc:sldMk cId="1758099488" sldId="272"/>
            <ac:cxnSpMk id="9" creationId="{B59F0366-4E53-4CAC-9A57-7D84E5FF5A87}"/>
          </ac:cxnSpMkLst>
        </pc:cxnChg>
      </pc:sldChg>
      <pc:sldChg chg="addSp delSp modSp add mod ord modNotesTx">
        <pc:chgData name="ネオ ネルル" userId="c9726d8967aee7e8" providerId="LiveId" clId="{5C8203CA-7E5F-4ED1-844D-5D482DF98895}" dt="2022-02-07T05:18:24.957" v="30087" actId="20578"/>
        <pc:sldMkLst>
          <pc:docMk/>
          <pc:sldMk cId="2760577219" sldId="273"/>
        </pc:sldMkLst>
        <pc:spChg chg="mod">
          <ac:chgData name="ネオ ネルル" userId="c9726d8967aee7e8" providerId="LiveId" clId="{5C8203CA-7E5F-4ED1-844D-5D482DF98895}" dt="2021-12-20T14:42:11.142" v="13087" actId="403"/>
          <ac:spMkLst>
            <pc:docMk/>
            <pc:sldMk cId="2760577219" sldId="273"/>
            <ac:spMk id="2" creationId="{00000000-0000-0000-0000-000000000000}"/>
          </ac:spMkLst>
        </pc:spChg>
        <pc:spChg chg="del mod">
          <ac:chgData name="ネオ ネルル" userId="c9726d8967aee7e8" providerId="LiveId" clId="{5C8203CA-7E5F-4ED1-844D-5D482DF98895}" dt="2021-12-18T04:58:19.153" v="1337" actId="478"/>
          <ac:spMkLst>
            <pc:docMk/>
            <pc:sldMk cId="2760577219" sldId="273"/>
            <ac:spMk id="3" creationId="{00000000-0000-0000-0000-000000000000}"/>
          </ac:spMkLst>
        </pc:spChg>
        <pc:spChg chg="add mod">
          <ac:chgData name="ネオ ネルル" userId="c9726d8967aee7e8" providerId="LiveId" clId="{5C8203CA-7E5F-4ED1-844D-5D482DF98895}" dt="2021-12-18T05:01:15.061" v="1404" actId="1076"/>
          <ac:spMkLst>
            <pc:docMk/>
            <pc:sldMk cId="2760577219" sldId="273"/>
            <ac:spMk id="9" creationId="{31FA34D3-2D9B-4921-9F4C-59D2E4019DED}"/>
          </ac:spMkLst>
        </pc:spChg>
        <pc:spChg chg="add mod">
          <ac:chgData name="ネオ ネルル" userId="c9726d8967aee7e8" providerId="LiveId" clId="{5C8203CA-7E5F-4ED1-844D-5D482DF98895}" dt="2021-12-18T05:01:15.061" v="1404" actId="1076"/>
          <ac:spMkLst>
            <pc:docMk/>
            <pc:sldMk cId="2760577219" sldId="273"/>
            <ac:spMk id="13" creationId="{5943F1D5-2EB1-4513-8EEE-814F4BB6E1E7}"/>
          </ac:spMkLst>
        </pc:spChg>
        <pc:spChg chg="add mod">
          <ac:chgData name="ネオ ネルル" userId="c9726d8967aee7e8" providerId="LiveId" clId="{5C8203CA-7E5F-4ED1-844D-5D482DF98895}" dt="2021-12-18T05:01:15.061" v="1404" actId="1076"/>
          <ac:spMkLst>
            <pc:docMk/>
            <pc:sldMk cId="2760577219" sldId="273"/>
            <ac:spMk id="15" creationId="{75D30140-5A7E-446A-ACFB-827541986478}"/>
          </ac:spMkLst>
        </pc:spChg>
        <pc:spChg chg="add mod">
          <ac:chgData name="ネオ ネルル" userId="c9726d8967aee7e8" providerId="LiveId" clId="{5C8203CA-7E5F-4ED1-844D-5D482DF98895}" dt="2021-12-20T14:19:53.452" v="11400" actId="404"/>
          <ac:spMkLst>
            <pc:docMk/>
            <pc:sldMk cId="2760577219" sldId="273"/>
            <ac:spMk id="16" creationId="{91D77698-3CD8-4146-B6F1-1C20CA317965}"/>
          </ac:spMkLst>
        </pc:spChg>
        <pc:spChg chg="add mod">
          <ac:chgData name="ネオ ネルル" userId="c9726d8967aee7e8" providerId="LiveId" clId="{5C8203CA-7E5F-4ED1-844D-5D482DF98895}" dt="2021-12-18T05:01:15.061" v="1404" actId="1076"/>
          <ac:spMkLst>
            <pc:docMk/>
            <pc:sldMk cId="2760577219" sldId="273"/>
            <ac:spMk id="21" creationId="{4BEB5C15-22F0-4206-B798-DA4DE8803E2E}"/>
          </ac:spMkLst>
        </pc:spChg>
        <pc:spChg chg="add mod">
          <ac:chgData name="ネオ ネルル" userId="c9726d8967aee7e8" providerId="LiveId" clId="{5C8203CA-7E5F-4ED1-844D-5D482DF98895}" dt="2021-12-18T05:01:15.061" v="1404" actId="1076"/>
          <ac:spMkLst>
            <pc:docMk/>
            <pc:sldMk cId="2760577219" sldId="273"/>
            <ac:spMk id="23" creationId="{D5ED7022-0668-491C-B256-CFC1FAEE5AC2}"/>
          </ac:spMkLst>
        </pc:spChg>
        <pc:spChg chg="add mod">
          <ac:chgData name="ネオ ネルル" userId="c9726d8967aee7e8" providerId="LiveId" clId="{5C8203CA-7E5F-4ED1-844D-5D482DF98895}" dt="2021-12-18T05:01:15.061" v="1404" actId="1076"/>
          <ac:spMkLst>
            <pc:docMk/>
            <pc:sldMk cId="2760577219" sldId="273"/>
            <ac:spMk id="24" creationId="{64ACE10D-0744-4D38-B3E3-3688A7560402}"/>
          </ac:spMkLst>
        </pc:spChg>
        <pc:spChg chg="add mod">
          <ac:chgData name="ネオ ネルル" userId="c9726d8967aee7e8" providerId="LiveId" clId="{5C8203CA-7E5F-4ED1-844D-5D482DF98895}" dt="2021-12-18T05:01:15.061" v="1404" actId="1076"/>
          <ac:spMkLst>
            <pc:docMk/>
            <pc:sldMk cId="2760577219" sldId="273"/>
            <ac:spMk id="26" creationId="{BF33FED9-9F20-42A4-A600-D0E445737F4D}"/>
          </ac:spMkLst>
        </pc:spChg>
        <pc:spChg chg="add mod">
          <ac:chgData name="ネオ ネルル" userId="c9726d8967aee7e8" providerId="LiveId" clId="{5C8203CA-7E5F-4ED1-844D-5D482DF98895}" dt="2021-12-18T05:01:15.061" v="1404" actId="1076"/>
          <ac:spMkLst>
            <pc:docMk/>
            <pc:sldMk cId="2760577219" sldId="273"/>
            <ac:spMk id="28" creationId="{9EEA0448-EEFD-4E5D-B033-3C87786A7B21}"/>
          </ac:spMkLst>
        </pc:spChg>
        <pc:spChg chg="add mod">
          <ac:chgData name="ネオ ネルル" userId="c9726d8967aee7e8" providerId="LiveId" clId="{5C8203CA-7E5F-4ED1-844D-5D482DF98895}" dt="2021-12-18T05:01:15.061" v="1404" actId="1076"/>
          <ac:spMkLst>
            <pc:docMk/>
            <pc:sldMk cId="2760577219" sldId="273"/>
            <ac:spMk id="29" creationId="{656B6888-D3BA-477E-937C-571F96E01FDF}"/>
          </ac:spMkLst>
        </pc:spChg>
        <pc:spChg chg="add mod">
          <ac:chgData name="ネオ ネルル" userId="c9726d8967aee7e8" providerId="LiveId" clId="{5C8203CA-7E5F-4ED1-844D-5D482DF98895}" dt="2021-12-20T18:25:33.362" v="21298" actId="14100"/>
          <ac:spMkLst>
            <pc:docMk/>
            <pc:sldMk cId="2760577219" sldId="273"/>
            <ac:spMk id="31" creationId="{30595E3B-05F7-4842-B478-1F888D1224BF}"/>
          </ac:spMkLst>
        </pc:spChg>
        <pc:spChg chg="add mod">
          <ac:chgData name="ネオ ネルル" userId="c9726d8967aee7e8" providerId="LiveId" clId="{5C8203CA-7E5F-4ED1-844D-5D482DF98895}" dt="2021-12-18T05:01:15.061" v="1404" actId="1076"/>
          <ac:spMkLst>
            <pc:docMk/>
            <pc:sldMk cId="2760577219" sldId="273"/>
            <ac:spMk id="32" creationId="{53D1AFA3-0F86-49DD-A55D-C44650A87F1B}"/>
          </ac:spMkLst>
        </pc:spChg>
        <pc:picChg chg="del">
          <ac:chgData name="ネオ ネルル" userId="c9726d8967aee7e8" providerId="LiveId" clId="{5C8203CA-7E5F-4ED1-844D-5D482DF98895}" dt="2021-12-18T04:57:31.911" v="1327" actId="478"/>
          <ac:picMkLst>
            <pc:docMk/>
            <pc:sldMk cId="2760577219" sldId="273"/>
            <ac:picMk id="6" creationId="{E1A0B027-B46A-4EF1-8AE7-5E01B7DC1B13}"/>
          </ac:picMkLst>
        </pc:picChg>
        <pc:picChg chg="add mod">
          <ac:chgData name="ネオ ネルル" userId="c9726d8967aee7e8" providerId="LiveId" clId="{5C8203CA-7E5F-4ED1-844D-5D482DF98895}" dt="2021-12-18T05:01:15.061" v="1404" actId="1076"/>
          <ac:picMkLst>
            <pc:docMk/>
            <pc:sldMk cId="2760577219" sldId="273"/>
            <ac:picMk id="7" creationId="{572B482D-D439-4AAD-AC94-80E5D5E46E55}"/>
          </ac:picMkLst>
        </pc:picChg>
        <pc:picChg chg="add mod">
          <ac:chgData name="ネオ ネルル" userId="c9726d8967aee7e8" providerId="LiveId" clId="{5C8203CA-7E5F-4ED1-844D-5D482DF98895}" dt="2021-12-18T05:01:15.061" v="1404" actId="1076"/>
          <ac:picMkLst>
            <pc:docMk/>
            <pc:sldMk cId="2760577219" sldId="273"/>
            <ac:picMk id="8" creationId="{ED0E81B9-547F-48BC-93D8-298A681C356B}"/>
          </ac:picMkLst>
        </pc:picChg>
        <pc:picChg chg="add mod">
          <ac:chgData name="ネオ ネルル" userId="c9726d8967aee7e8" providerId="LiveId" clId="{5C8203CA-7E5F-4ED1-844D-5D482DF98895}" dt="2021-12-18T05:01:15.061" v="1404" actId="1076"/>
          <ac:picMkLst>
            <pc:docMk/>
            <pc:sldMk cId="2760577219" sldId="273"/>
            <ac:picMk id="10" creationId="{256EAACF-D4DF-4ABC-8A3D-D1A140976A7B}"/>
          </ac:picMkLst>
        </pc:picChg>
        <pc:picChg chg="add mod">
          <ac:chgData name="ネオ ネルル" userId="c9726d8967aee7e8" providerId="LiveId" clId="{5C8203CA-7E5F-4ED1-844D-5D482DF98895}" dt="2021-12-18T05:01:15.061" v="1404" actId="1076"/>
          <ac:picMkLst>
            <pc:docMk/>
            <pc:sldMk cId="2760577219" sldId="273"/>
            <ac:picMk id="11" creationId="{4EA7054C-0449-44A2-9075-9FE19E40B132}"/>
          </ac:picMkLst>
        </pc:picChg>
        <pc:picChg chg="add mod">
          <ac:chgData name="ネオ ネルル" userId="c9726d8967aee7e8" providerId="LiveId" clId="{5C8203CA-7E5F-4ED1-844D-5D482DF98895}" dt="2021-12-18T05:01:15.061" v="1404" actId="1076"/>
          <ac:picMkLst>
            <pc:docMk/>
            <pc:sldMk cId="2760577219" sldId="273"/>
            <ac:picMk id="14" creationId="{7FAD0B25-8FC5-44C2-ADF3-13F6684D2B23}"/>
          </ac:picMkLst>
        </pc:picChg>
        <pc:picChg chg="add mod">
          <ac:chgData name="ネオ ネルル" userId="c9726d8967aee7e8" providerId="LiveId" clId="{5C8203CA-7E5F-4ED1-844D-5D482DF98895}" dt="2021-12-18T05:01:15.061" v="1404" actId="1076"/>
          <ac:picMkLst>
            <pc:docMk/>
            <pc:sldMk cId="2760577219" sldId="273"/>
            <ac:picMk id="17" creationId="{CA3F9885-F3F2-4289-9497-D0E1A24754D2}"/>
          </ac:picMkLst>
        </pc:picChg>
        <pc:picChg chg="add mod modCrop">
          <ac:chgData name="ネオ ネルル" userId="c9726d8967aee7e8" providerId="LiveId" clId="{5C8203CA-7E5F-4ED1-844D-5D482DF98895}" dt="2022-01-24T02:50:48.656" v="24556" actId="14100"/>
          <ac:picMkLst>
            <pc:docMk/>
            <pc:sldMk cId="2760577219" sldId="273"/>
            <ac:picMk id="19" creationId="{B9E1A60E-F5EF-4BE8-8664-3C0673D76803}"/>
          </ac:picMkLst>
        </pc:picChg>
        <pc:picChg chg="add mod">
          <ac:chgData name="ネオ ネルル" userId="c9726d8967aee7e8" providerId="LiveId" clId="{5C8203CA-7E5F-4ED1-844D-5D482DF98895}" dt="2021-12-18T05:01:15.061" v="1404" actId="1076"/>
          <ac:picMkLst>
            <pc:docMk/>
            <pc:sldMk cId="2760577219" sldId="273"/>
            <ac:picMk id="20" creationId="{4A669AF4-A5A1-4938-8A7B-3705E44503BB}"/>
          </ac:picMkLst>
        </pc:picChg>
        <pc:picChg chg="add del mod">
          <ac:chgData name="ネオ ネルル" userId="c9726d8967aee7e8" providerId="LiveId" clId="{5C8203CA-7E5F-4ED1-844D-5D482DF98895}" dt="2021-12-18T04:59:33.594" v="1363" actId="478"/>
          <ac:picMkLst>
            <pc:docMk/>
            <pc:sldMk cId="2760577219" sldId="273"/>
            <ac:picMk id="30" creationId="{BA9C3770-E535-41CD-8266-1E1613AF2CEB}"/>
          </ac:picMkLst>
        </pc:picChg>
        <pc:picChg chg="add mod modCrop">
          <ac:chgData name="ネオ ネルル" userId="c9726d8967aee7e8" providerId="LiveId" clId="{5C8203CA-7E5F-4ED1-844D-5D482DF98895}" dt="2022-01-24T02:50:45.731" v="24554" actId="14100"/>
          <ac:picMkLst>
            <pc:docMk/>
            <pc:sldMk cId="2760577219" sldId="273"/>
            <ac:picMk id="34" creationId="{7AC4D707-0757-4F7F-9C84-41337D0DAF0D}"/>
          </ac:picMkLst>
        </pc:picChg>
        <pc:cxnChg chg="add mod">
          <ac:chgData name="ネオ ネルル" userId="c9726d8967aee7e8" providerId="LiveId" clId="{5C8203CA-7E5F-4ED1-844D-5D482DF98895}" dt="2021-12-18T05:01:15.061" v="1404" actId="1076"/>
          <ac:cxnSpMkLst>
            <pc:docMk/>
            <pc:sldMk cId="2760577219" sldId="273"/>
            <ac:cxnSpMk id="12" creationId="{6C4A72FF-4C80-4BCA-9834-369BEB5CC065}"/>
          </ac:cxnSpMkLst>
        </pc:cxnChg>
        <pc:cxnChg chg="add mod">
          <ac:chgData name="ネオ ネルル" userId="c9726d8967aee7e8" providerId="LiveId" clId="{5C8203CA-7E5F-4ED1-844D-5D482DF98895}" dt="2021-12-18T05:01:15.061" v="1404" actId="1076"/>
          <ac:cxnSpMkLst>
            <pc:docMk/>
            <pc:sldMk cId="2760577219" sldId="273"/>
            <ac:cxnSpMk id="18" creationId="{E9C87DCD-A38A-4C36-B2EF-CC20E6093608}"/>
          </ac:cxnSpMkLst>
        </pc:cxnChg>
        <pc:cxnChg chg="add mod">
          <ac:chgData name="ネオ ネルル" userId="c9726d8967aee7e8" providerId="LiveId" clId="{5C8203CA-7E5F-4ED1-844D-5D482DF98895}" dt="2021-12-18T05:01:15.061" v="1404" actId="1076"/>
          <ac:cxnSpMkLst>
            <pc:docMk/>
            <pc:sldMk cId="2760577219" sldId="273"/>
            <ac:cxnSpMk id="22" creationId="{B341AD1B-99A8-4310-B364-DB441E17F0F0}"/>
          </ac:cxnSpMkLst>
        </pc:cxnChg>
        <pc:cxnChg chg="add mod">
          <ac:chgData name="ネオ ネルル" userId="c9726d8967aee7e8" providerId="LiveId" clId="{5C8203CA-7E5F-4ED1-844D-5D482DF98895}" dt="2021-12-18T05:01:15.061" v="1404" actId="1076"/>
          <ac:cxnSpMkLst>
            <pc:docMk/>
            <pc:sldMk cId="2760577219" sldId="273"/>
            <ac:cxnSpMk id="25" creationId="{DE4B1F50-8865-4E1F-87C5-EAA24F6EA450}"/>
          </ac:cxnSpMkLst>
        </pc:cxnChg>
        <pc:cxnChg chg="add mod">
          <ac:chgData name="ネオ ネルル" userId="c9726d8967aee7e8" providerId="LiveId" clId="{5C8203CA-7E5F-4ED1-844D-5D482DF98895}" dt="2021-12-18T05:01:15.061" v="1404" actId="1076"/>
          <ac:cxnSpMkLst>
            <pc:docMk/>
            <pc:sldMk cId="2760577219" sldId="273"/>
            <ac:cxnSpMk id="27" creationId="{13A95C1C-EB48-4F42-9977-B94DF2FBB5FC}"/>
          </ac:cxnSpMkLst>
        </pc:cxnChg>
        <pc:cxnChg chg="add mod">
          <ac:chgData name="ネオ ネルル" userId="c9726d8967aee7e8" providerId="LiveId" clId="{5C8203CA-7E5F-4ED1-844D-5D482DF98895}" dt="2022-01-24T02:49:43.983" v="24537"/>
          <ac:cxnSpMkLst>
            <pc:docMk/>
            <pc:sldMk cId="2760577219" sldId="273"/>
            <ac:cxnSpMk id="30" creationId="{9B0350EC-C13A-40FD-AF14-0AB9934C05AC}"/>
          </ac:cxnSpMkLst>
        </pc:cxnChg>
      </pc:sldChg>
      <pc:sldChg chg="addSp delSp modSp add mod modNotesTx">
        <pc:chgData name="ネオ ネルル" userId="c9726d8967aee7e8" providerId="LiveId" clId="{5C8203CA-7E5F-4ED1-844D-5D482DF98895}" dt="2022-02-08T04:25:09.697" v="33326" actId="20577"/>
        <pc:sldMkLst>
          <pc:docMk/>
          <pc:sldMk cId="1941628416" sldId="274"/>
        </pc:sldMkLst>
        <pc:spChg chg="mod">
          <ac:chgData name="ネオ ネルル" userId="c9726d8967aee7e8" providerId="LiveId" clId="{5C8203CA-7E5F-4ED1-844D-5D482DF98895}" dt="2021-12-20T14:42:18.762" v="13089" actId="403"/>
          <ac:spMkLst>
            <pc:docMk/>
            <pc:sldMk cId="1941628416" sldId="274"/>
            <ac:spMk id="2" creationId="{00000000-0000-0000-0000-000000000000}"/>
          </ac:spMkLst>
        </pc:spChg>
        <pc:spChg chg="mod">
          <ac:chgData name="ネオ ネルル" userId="c9726d8967aee7e8" providerId="LiveId" clId="{5C8203CA-7E5F-4ED1-844D-5D482DF98895}" dt="2022-02-08T04:25:09.697" v="33326" actId="20577"/>
          <ac:spMkLst>
            <pc:docMk/>
            <pc:sldMk cId="1941628416" sldId="274"/>
            <ac:spMk id="3" creationId="{00000000-0000-0000-0000-000000000000}"/>
          </ac:spMkLst>
        </pc:spChg>
        <pc:picChg chg="add mod">
          <ac:chgData name="ネオ ネルル" userId="c9726d8967aee7e8" providerId="LiveId" clId="{5C8203CA-7E5F-4ED1-844D-5D482DF98895}" dt="2022-01-24T02:56:53.778" v="24775" actId="1076"/>
          <ac:picMkLst>
            <pc:docMk/>
            <pc:sldMk cId="1941628416" sldId="274"/>
            <ac:picMk id="6" creationId="{5B0F65D5-AFFB-495A-BFC6-CE7F91930319}"/>
          </ac:picMkLst>
        </pc:picChg>
        <pc:picChg chg="del mod">
          <ac:chgData name="ネオ ネルル" userId="c9726d8967aee7e8" providerId="LiveId" clId="{5C8203CA-7E5F-4ED1-844D-5D482DF98895}" dt="2021-12-18T05:03:30.592" v="1428" actId="478"/>
          <ac:picMkLst>
            <pc:docMk/>
            <pc:sldMk cId="1941628416" sldId="274"/>
            <ac:picMk id="6" creationId="{E1A0B027-B46A-4EF1-8AE7-5E01B7DC1B13}"/>
          </ac:picMkLst>
        </pc:picChg>
        <pc:cxnChg chg="add mod">
          <ac:chgData name="ネオ ネルル" userId="c9726d8967aee7e8" providerId="LiveId" clId="{5C8203CA-7E5F-4ED1-844D-5D482DF98895}" dt="2022-01-24T02:49:45.279" v="24538"/>
          <ac:cxnSpMkLst>
            <pc:docMk/>
            <pc:sldMk cId="1941628416" sldId="274"/>
            <ac:cxnSpMk id="5" creationId="{4C132CDB-2432-46FC-9F12-D4E030441DF9}"/>
          </ac:cxnSpMkLst>
        </pc:cxnChg>
      </pc:sldChg>
      <pc:sldChg chg="addSp delSp modSp add mod modShow modNotesTx">
        <pc:chgData name="ネオ ネルル" userId="c9726d8967aee7e8" providerId="LiveId" clId="{5C8203CA-7E5F-4ED1-844D-5D482DF98895}" dt="2022-02-08T04:32:57.715" v="33330" actId="1076"/>
        <pc:sldMkLst>
          <pc:docMk/>
          <pc:sldMk cId="2962798980" sldId="275"/>
        </pc:sldMkLst>
        <pc:spChg chg="mod">
          <ac:chgData name="ネオ ネルル" userId="c9726d8967aee7e8" providerId="LiveId" clId="{5C8203CA-7E5F-4ED1-844D-5D482DF98895}" dt="2021-12-20T14:24:56.275" v="12266" actId="20577"/>
          <ac:spMkLst>
            <pc:docMk/>
            <pc:sldMk cId="2962798980" sldId="275"/>
            <ac:spMk id="2" creationId="{00000000-0000-0000-0000-000000000000}"/>
          </ac:spMkLst>
        </pc:spChg>
        <pc:spChg chg="del">
          <ac:chgData name="ネオ ネルル" userId="c9726d8967aee7e8" providerId="LiveId" clId="{5C8203CA-7E5F-4ED1-844D-5D482DF98895}" dt="2021-12-18T05:22:57.715" v="2273" actId="478"/>
          <ac:spMkLst>
            <pc:docMk/>
            <pc:sldMk cId="2962798980" sldId="275"/>
            <ac:spMk id="3" creationId="{00000000-0000-0000-0000-000000000000}"/>
          </ac:spMkLst>
        </pc:spChg>
        <pc:spChg chg="add mod">
          <ac:chgData name="ネオ ネルル" userId="c9726d8967aee7e8" providerId="LiveId" clId="{5C8203CA-7E5F-4ED1-844D-5D482DF98895}" dt="2021-12-20T17:14:30.346" v="19888" actId="1076"/>
          <ac:spMkLst>
            <pc:docMk/>
            <pc:sldMk cId="2962798980" sldId="275"/>
            <ac:spMk id="3" creationId="{2C99B2C2-EE46-4228-BFB9-2EA15E6AD12B}"/>
          </ac:spMkLst>
        </pc:spChg>
        <pc:spChg chg="add mod">
          <ac:chgData name="ネオ ネルル" userId="c9726d8967aee7e8" providerId="LiveId" clId="{5C8203CA-7E5F-4ED1-844D-5D482DF98895}" dt="2021-12-20T17:12:33.736" v="19737" actId="1076"/>
          <ac:spMkLst>
            <pc:docMk/>
            <pc:sldMk cId="2962798980" sldId="275"/>
            <ac:spMk id="6" creationId="{27A441AB-9980-4FA3-BAA7-792377CD8423}"/>
          </ac:spMkLst>
        </pc:spChg>
        <pc:spChg chg="add del mod">
          <ac:chgData name="ネオ ネルル" userId="c9726d8967aee7e8" providerId="LiveId" clId="{5C8203CA-7E5F-4ED1-844D-5D482DF98895}" dt="2021-12-18T05:22:59.078" v="2274" actId="478"/>
          <ac:spMkLst>
            <pc:docMk/>
            <pc:sldMk cId="2962798980" sldId="275"/>
            <ac:spMk id="6" creationId="{81743A38-6877-40DA-8F8C-70EF5CEDF24A}"/>
          </ac:spMkLst>
        </pc:spChg>
        <pc:spChg chg="add mod">
          <ac:chgData name="ネオ ネルル" userId="c9726d8967aee7e8" providerId="LiveId" clId="{5C8203CA-7E5F-4ED1-844D-5D482DF98895}" dt="2022-01-25T04:25:31.214" v="29329" actId="1076"/>
          <ac:spMkLst>
            <pc:docMk/>
            <pc:sldMk cId="2962798980" sldId="275"/>
            <ac:spMk id="7" creationId="{8BBB3254-50C6-4427-BD98-39EAC1C3CDA8}"/>
          </ac:spMkLst>
        </pc:spChg>
        <pc:spChg chg="add mod">
          <ac:chgData name="ネオ ネルル" userId="c9726d8967aee7e8" providerId="LiveId" clId="{5C8203CA-7E5F-4ED1-844D-5D482DF98895}" dt="2022-02-08T04:32:52.227" v="33328" actId="14100"/>
          <ac:spMkLst>
            <pc:docMk/>
            <pc:sldMk cId="2962798980" sldId="275"/>
            <ac:spMk id="8" creationId="{4A8FDB18-4174-4B2F-B29C-175D89476346}"/>
          </ac:spMkLst>
        </pc:spChg>
        <pc:spChg chg="add mod">
          <ac:chgData name="ネオ ネルル" userId="c9726d8967aee7e8" providerId="LiveId" clId="{5C8203CA-7E5F-4ED1-844D-5D482DF98895}" dt="2022-02-08T04:32:55.959" v="33329" actId="1076"/>
          <ac:spMkLst>
            <pc:docMk/>
            <pc:sldMk cId="2962798980" sldId="275"/>
            <ac:spMk id="9" creationId="{2EB39672-6F9C-419C-900A-9784BAAD777D}"/>
          </ac:spMkLst>
        </pc:spChg>
        <pc:spChg chg="add del mod">
          <ac:chgData name="ネオ ネルル" userId="c9726d8967aee7e8" providerId="LiveId" clId="{5C8203CA-7E5F-4ED1-844D-5D482DF98895}" dt="2021-12-18T05:24:58.083" v="2291"/>
          <ac:spMkLst>
            <pc:docMk/>
            <pc:sldMk cId="2962798980" sldId="275"/>
            <ac:spMk id="10" creationId="{A56E8A7D-B1F8-4C10-9E2A-1CD4F5A50075}"/>
          </ac:spMkLst>
        </pc:spChg>
        <pc:spChg chg="add del mod">
          <ac:chgData name="ネオ ネルル" userId="c9726d8967aee7e8" providerId="LiveId" clId="{5C8203CA-7E5F-4ED1-844D-5D482DF98895}" dt="2021-12-18T05:24:58.083" v="2291"/>
          <ac:spMkLst>
            <pc:docMk/>
            <pc:sldMk cId="2962798980" sldId="275"/>
            <ac:spMk id="11" creationId="{58B1A17E-1EC1-4239-B061-9BCD9CC09D99}"/>
          </ac:spMkLst>
        </pc:spChg>
        <pc:spChg chg="add mod">
          <ac:chgData name="ネオ ネルル" userId="c9726d8967aee7e8" providerId="LiveId" clId="{5C8203CA-7E5F-4ED1-844D-5D482DF98895}" dt="2022-02-08T04:32:57.715" v="33330" actId="1076"/>
          <ac:spMkLst>
            <pc:docMk/>
            <pc:sldMk cId="2962798980" sldId="275"/>
            <ac:spMk id="11" creationId="{7D462D89-6D00-4868-894C-5EC93FA27B68}"/>
          </ac:spMkLst>
        </pc:spChg>
        <pc:spChg chg="add del mod">
          <ac:chgData name="ネオ ネルル" userId="c9726d8967aee7e8" providerId="LiveId" clId="{5C8203CA-7E5F-4ED1-844D-5D482DF98895}" dt="2021-12-18T05:24:58.083" v="2291"/>
          <ac:spMkLst>
            <pc:docMk/>
            <pc:sldMk cId="2962798980" sldId="275"/>
            <ac:spMk id="12" creationId="{CBAB3D78-5BD0-42BF-974A-9FAE784825AD}"/>
          </ac:spMkLst>
        </pc:spChg>
        <pc:spChg chg="add del mod">
          <ac:chgData name="ネオ ネルル" userId="c9726d8967aee7e8" providerId="LiveId" clId="{5C8203CA-7E5F-4ED1-844D-5D482DF98895}" dt="2021-12-18T05:24:58.083" v="2291"/>
          <ac:spMkLst>
            <pc:docMk/>
            <pc:sldMk cId="2962798980" sldId="275"/>
            <ac:spMk id="13" creationId="{4F1F990F-0EDE-452E-B145-41C791230B0E}"/>
          </ac:spMkLst>
        </pc:spChg>
        <pc:spChg chg="add del mod">
          <ac:chgData name="ネオ ネルル" userId="c9726d8967aee7e8" providerId="LiveId" clId="{5C8203CA-7E5F-4ED1-844D-5D482DF98895}" dt="2021-12-18T05:24:58.083" v="2291"/>
          <ac:spMkLst>
            <pc:docMk/>
            <pc:sldMk cId="2962798980" sldId="275"/>
            <ac:spMk id="15" creationId="{66B38983-1EAA-42B5-830C-C448209E8113}"/>
          </ac:spMkLst>
        </pc:spChg>
        <pc:spChg chg="add del mod">
          <ac:chgData name="ネオ ネルル" userId="c9726d8967aee7e8" providerId="LiveId" clId="{5C8203CA-7E5F-4ED1-844D-5D482DF98895}" dt="2021-12-20T17:14:54.527" v="19897"/>
          <ac:spMkLst>
            <pc:docMk/>
            <pc:sldMk cId="2962798980" sldId="275"/>
            <ac:spMk id="19" creationId="{10419400-DC04-4D4D-8AC4-AE45933D0ECF}"/>
          </ac:spMkLst>
        </pc:spChg>
        <pc:spChg chg="add del mod">
          <ac:chgData name="ネオ ネルル" userId="c9726d8967aee7e8" providerId="LiveId" clId="{5C8203CA-7E5F-4ED1-844D-5D482DF98895}" dt="2021-12-18T05:24:58.083" v="2291"/>
          <ac:spMkLst>
            <pc:docMk/>
            <pc:sldMk cId="2962798980" sldId="275"/>
            <ac:spMk id="19" creationId="{E0D20ED2-8105-4DD4-9C12-A1022A4AE8E9}"/>
          </ac:spMkLst>
        </pc:spChg>
        <pc:spChg chg="add del mod">
          <ac:chgData name="ネオ ネルル" userId="c9726d8967aee7e8" providerId="LiveId" clId="{5C8203CA-7E5F-4ED1-844D-5D482DF98895}" dt="2021-12-18T05:25:11.061" v="2295"/>
          <ac:spMkLst>
            <pc:docMk/>
            <pc:sldMk cId="2962798980" sldId="275"/>
            <ac:spMk id="21" creationId="{5F0F377C-4CFE-4615-941B-14A21062128A}"/>
          </ac:spMkLst>
        </pc:spChg>
        <pc:spChg chg="add del mod">
          <ac:chgData name="ネオ ネルル" userId="c9726d8967aee7e8" providerId="LiveId" clId="{5C8203CA-7E5F-4ED1-844D-5D482DF98895}" dt="2021-12-18T05:25:11.061" v="2295"/>
          <ac:spMkLst>
            <pc:docMk/>
            <pc:sldMk cId="2962798980" sldId="275"/>
            <ac:spMk id="22" creationId="{69A87CC8-BFBB-46F3-B4A7-2551626ED22C}"/>
          </ac:spMkLst>
        </pc:spChg>
        <pc:spChg chg="add del mod">
          <ac:chgData name="ネオ ネルル" userId="c9726d8967aee7e8" providerId="LiveId" clId="{5C8203CA-7E5F-4ED1-844D-5D482DF98895}" dt="2021-12-18T05:25:11.061" v="2295"/>
          <ac:spMkLst>
            <pc:docMk/>
            <pc:sldMk cId="2962798980" sldId="275"/>
            <ac:spMk id="23" creationId="{4623E084-E958-4950-B896-71AAE3A599AA}"/>
          </ac:spMkLst>
        </pc:spChg>
        <pc:spChg chg="add del mod">
          <ac:chgData name="ネオ ネルル" userId="c9726d8967aee7e8" providerId="LiveId" clId="{5C8203CA-7E5F-4ED1-844D-5D482DF98895}" dt="2021-12-18T05:25:11.061" v="2295"/>
          <ac:spMkLst>
            <pc:docMk/>
            <pc:sldMk cId="2962798980" sldId="275"/>
            <ac:spMk id="24" creationId="{F221881A-E18E-41A2-AFB4-34E70FC73B24}"/>
          </ac:spMkLst>
        </pc:spChg>
        <pc:spChg chg="add del mod">
          <ac:chgData name="ネオ ネルル" userId="c9726d8967aee7e8" providerId="LiveId" clId="{5C8203CA-7E5F-4ED1-844D-5D482DF98895}" dt="2021-12-20T17:15:08.706" v="19904"/>
          <ac:spMkLst>
            <pc:docMk/>
            <pc:sldMk cId="2962798980" sldId="275"/>
            <ac:spMk id="25" creationId="{7CAE0C0A-9BAA-4B8E-B2F1-EFC676310F85}"/>
          </ac:spMkLst>
        </pc:spChg>
        <pc:spChg chg="add del mod">
          <ac:chgData name="ネオ ネルル" userId="c9726d8967aee7e8" providerId="LiveId" clId="{5C8203CA-7E5F-4ED1-844D-5D482DF98895}" dt="2021-12-18T05:25:11.061" v="2295"/>
          <ac:spMkLst>
            <pc:docMk/>
            <pc:sldMk cId="2962798980" sldId="275"/>
            <ac:spMk id="26" creationId="{475DDDB2-E146-43AE-B1A7-E6E8162FB5DA}"/>
          </ac:spMkLst>
        </pc:spChg>
        <pc:spChg chg="add del mod">
          <ac:chgData name="ネオ ネルル" userId="c9726d8967aee7e8" providerId="LiveId" clId="{5C8203CA-7E5F-4ED1-844D-5D482DF98895}" dt="2021-12-20T17:15:13.396" v="19912"/>
          <ac:spMkLst>
            <pc:docMk/>
            <pc:sldMk cId="2962798980" sldId="275"/>
            <ac:spMk id="26" creationId="{E510879E-33E7-4353-B946-C86B80DC3098}"/>
          </ac:spMkLst>
        </pc:spChg>
        <pc:spChg chg="add del mod">
          <ac:chgData name="ネオ ネルル" userId="c9726d8967aee7e8" providerId="LiveId" clId="{5C8203CA-7E5F-4ED1-844D-5D482DF98895}" dt="2021-12-18T05:25:11.061" v="2295"/>
          <ac:spMkLst>
            <pc:docMk/>
            <pc:sldMk cId="2962798980" sldId="275"/>
            <ac:spMk id="30" creationId="{862B2908-C311-4F10-A700-60C5BD34E6DC}"/>
          </ac:spMkLst>
        </pc:spChg>
        <pc:spChg chg="add mod">
          <ac:chgData name="ネオ ネルル" userId="c9726d8967aee7e8" providerId="LiveId" clId="{5C8203CA-7E5F-4ED1-844D-5D482DF98895}" dt="2022-01-25T04:24:51.880" v="29328" actId="27636"/>
          <ac:spMkLst>
            <pc:docMk/>
            <pc:sldMk cId="2962798980" sldId="275"/>
            <ac:spMk id="33" creationId="{2764FAC5-76EB-4852-A2B0-99F48B5288A7}"/>
          </ac:spMkLst>
        </pc:spChg>
        <pc:spChg chg="add del mod">
          <ac:chgData name="ネオ ネルル" userId="c9726d8967aee7e8" providerId="LiveId" clId="{5C8203CA-7E5F-4ED1-844D-5D482DF98895}" dt="2021-12-18T05:31:07.418" v="2535"/>
          <ac:spMkLst>
            <pc:docMk/>
            <pc:sldMk cId="2962798980" sldId="275"/>
            <ac:spMk id="36" creationId="{616D8E22-A1F3-4F9A-8987-3E914143DB9C}"/>
          </ac:spMkLst>
        </pc:spChg>
        <pc:spChg chg="add del mod">
          <ac:chgData name="ネオ ネルル" userId="c9726d8967aee7e8" providerId="LiveId" clId="{5C8203CA-7E5F-4ED1-844D-5D482DF98895}" dt="2021-12-18T05:31:07.418" v="2535"/>
          <ac:spMkLst>
            <pc:docMk/>
            <pc:sldMk cId="2962798980" sldId="275"/>
            <ac:spMk id="37" creationId="{C17871BF-8AA1-49F1-9B1B-D0BFFE94C192}"/>
          </ac:spMkLst>
        </pc:spChg>
        <pc:spChg chg="add del mod">
          <ac:chgData name="ネオ ネルル" userId="c9726d8967aee7e8" providerId="LiveId" clId="{5C8203CA-7E5F-4ED1-844D-5D482DF98895}" dt="2021-12-18T05:31:07.418" v="2535"/>
          <ac:spMkLst>
            <pc:docMk/>
            <pc:sldMk cId="2962798980" sldId="275"/>
            <ac:spMk id="38" creationId="{985C5F5D-C17F-447F-8B6B-162721CE9462}"/>
          </ac:spMkLst>
        </pc:spChg>
        <pc:spChg chg="add del mod">
          <ac:chgData name="ネオ ネルル" userId="c9726d8967aee7e8" providerId="LiveId" clId="{5C8203CA-7E5F-4ED1-844D-5D482DF98895}" dt="2021-12-18T05:31:07.418" v="2535"/>
          <ac:spMkLst>
            <pc:docMk/>
            <pc:sldMk cId="2962798980" sldId="275"/>
            <ac:spMk id="39" creationId="{6289BC99-3643-4C39-AF2A-F25286ED07C9}"/>
          </ac:spMkLst>
        </pc:spChg>
        <pc:spChg chg="add del mod">
          <ac:chgData name="ネオ ネルル" userId="c9726d8967aee7e8" providerId="LiveId" clId="{5C8203CA-7E5F-4ED1-844D-5D482DF98895}" dt="2021-12-18T05:31:07.418" v="2535"/>
          <ac:spMkLst>
            <pc:docMk/>
            <pc:sldMk cId="2962798980" sldId="275"/>
            <ac:spMk id="40" creationId="{707AF146-8BE5-478A-90D3-6336DF225778}"/>
          </ac:spMkLst>
        </pc:spChg>
        <pc:spChg chg="add del mod">
          <ac:chgData name="ネオ ネルル" userId="c9726d8967aee7e8" providerId="LiveId" clId="{5C8203CA-7E5F-4ED1-844D-5D482DF98895}" dt="2021-12-18T05:39:44.996" v="2771" actId="478"/>
          <ac:spMkLst>
            <pc:docMk/>
            <pc:sldMk cId="2962798980" sldId="275"/>
            <ac:spMk id="41" creationId="{46237B87-DF52-43CA-A80D-5A17043E6C12}"/>
          </ac:spMkLst>
        </pc:spChg>
        <pc:spChg chg="add del mod">
          <ac:chgData name="ネオ ネルル" userId="c9726d8967aee7e8" providerId="LiveId" clId="{5C8203CA-7E5F-4ED1-844D-5D482DF98895}" dt="2021-12-18T05:39:44.996" v="2771" actId="478"/>
          <ac:spMkLst>
            <pc:docMk/>
            <pc:sldMk cId="2962798980" sldId="275"/>
            <ac:spMk id="42" creationId="{C08EE9CB-65DA-4939-BF90-4E0D88633016}"/>
          </ac:spMkLst>
        </pc:spChg>
        <pc:spChg chg="add del mod">
          <ac:chgData name="ネオ ネルル" userId="c9726d8967aee7e8" providerId="LiveId" clId="{5C8203CA-7E5F-4ED1-844D-5D482DF98895}" dt="2021-12-18T05:39:44.996" v="2771" actId="478"/>
          <ac:spMkLst>
            <pc:docMk/>
            <pc:sldMk cId="2962798980" sldId="275"/>
            <ac:spMk id="43" creationId="{F873BBFB-4E88-4A3C-BDE3-E80A1997CD6A}"/>
          </ac:spMkLst>
        </pc:spChg>
        <pc:spChg chg="add del mod">
          <ac:chgData name="ネオ ネルル" userId="c9726d8967aee7e8" providerId="LiveId" clId="{5C8203CA-7E5F-4ED1-844D-5D482DF98895}" dt="2021-12-18T05:39:44.996" v="2771" actId="478"/>
          <ac:spMkLst>
            <pc:docMk/>
            <pc:sldMk cId="2962798980" sldId="275"/>
            <ac:spMk id="44" creationId="{CF39E50F-F58C-4FDC-88F4-F868BDBA1ACF}"/>
          </ac:spMkLst>
        </pc:spChg>
        <pc:spChg chg="add del mod">
          <ac:chgData name="ネオ ネルル" userId="c9726d8967aee7e8" providerId="LiveId" clId="{5C8203CA-7E5F-4ED1-844D-5D482DF98895}" dt="2021-12-18T05:39:44.996" v="2771" actId="478"/>
          <ac:spMkLst>
            <pc:docMk/>
            <pc:sldMk cId="2962798980" sldId="275"/>
            <ac:spMk id="45" creationId="{19912178-8D7C-4BE5-8068-10C684FB56C0}"/>
          </ac:spMkLst>
        </pc:spChg>
        <pc:spChg chg="add del mod">
          <ac:chgData name="ネオ ネルル" userId="c9726d8967aee7e8" providerId="LiveId" clId="{5C8203CA-7E5F-4ED1-844D-5D482DF98895}" dt="2021-12-18T05:39:49.564" v="2772" actId="478"/>
          <ac:spMkLst>
            <pc:docMk/>
            <pc:sldMk cId="2962798980" sldId="275"/>
            <ac:spMk id="46" creationId="{D2D5E456-9267-4686-9F5E-AC82F5B5ECC5}"/>
          </ac:spMkLst>
        </pc:spChg>
        <pc:picChg chg="add del mod">
          <ac:chgData name="ネオ ネルル" userId="c9726d8967aee7e8" providerId="LiveId" clId="{5C8203CA-7E5F-4ED1-844D-5D482DF98895}" dt="2021-12-18T05:24:25.558" v="2283" actId="478"/>
          <ac:picMkLst>
            <pc:docMk/>
            <pc:sldMk cId="2962798980" sldId="275"/>
            <ac:picMk id="8" creationId="{90F38421-A117-4ABB-8D21-786AE0C978A9}"/>
          </ac:picMkLst>
        </pc:picChg>
        <pc:picChg chg="add del mod">
          <ac:chgData name="ネオ ネルル" userId="c9726d8967aee7e8" providerId="LiveId" clId="{5C8203CA-7E5F-4ED1-844D-5D482DF98895}" dt="2021-12-18T05:24:52.727" v="2287"/>
          <ac:picMkLst>
            <pc:docMk/>
            <pc:sldMk cId="2962798980" sldId="275"/>
            <ac:picMk id="9" creationId="{75636576-A7C6-41A2-804F-B23EB85C5C67}"/>
          </ac:picMkLst>
        </pc:picChg>
        <pc:picChg chg="add del mod">
          <ac:chgData name="ネオ ネルル" userId="c9726d8967aee7e8" providerId="LiveId" clId="{5C8203CA-7E5F-4ED1-844D-5D482DF98895}" dt="2021-12-18T05:34:56.347" v="2571" actId="478"/>
          <ac:picMkLst>
            <pc:docMk/>
            <pc:sldMk cId="2962798980" sldId="275"/>
            <ac:picMk id="32" creationId="{FFC52D74-EA75-4617-AE77-170CC1C6D600}"/>
          </ac:picMkLst>
        </pc:picChg>
        <pc:picChg chg="add del mod modCrop">
          <ac:chgData name="ネオ ネルル" userId="c9726d8967aee7e8" providerId="LiveId" clId="{5C8203CA-7E5F-4ED1-844D-5D482DF98895}" dt="2021-12-18T05:29:55.086" v="2529" actId="478"/>
          <ac:picMkLst>
            <pc:docMk/>
            <pc:sldMk cId="2962798980" sldId="275"/>
            <ac:picMk id="35" creationId="{63F85EFD-FBDC-4A0B-B0E3-B790122A2885}"/>
          </ac:picMkLst>
        </pc:picChg>
        <pc:picChg chg="add del mod">
          <ac:chgData name="ネオ ネルル" userId="c9726d8967aee7e8" providerId="LiveId" clId="{5C8203CA-7E5F-4ED1-844D-5D482DF98895}" dt="2021-12-20T17:13:29.224" v="19854" actId="478"/>
          <ac:picMkLst>
            <pc:docMk/>
            <pc:sldMk cId="2962798980" sldId="275"/>
            <ac:picMk id="47" creationId="{3D56B283-A0D6-4F60-B036-19BC47F4D07B}"/>
          </ac:picMkLst>
        </pc:picChg>
        <pc:cxnChg chg="add mod">
          <ac:chgData name="ネオ ネルル" userId="c9726d8967aee7e8" providerId="LiveId" clId="{5C8203CA-7E5F-4ED1-844D-5D482DF98895}" dt="2021-12-20T17:14:45.255" v="19891" actId="1582"/>
          <ac:cxnSpMkLst>
            <pc:docMk/>
            <pc:sldMk cId="2962798980" sldId="275"/>
            <ac:cxnSpMk id="10" creationId="{6FC363E8-C1EA-432A-9B2A-B062342A9422}"/>
          </ac:cxnSpMkLst>
        </pc:cxnChg>
        <pc:cxnChg chg="add del mod">
          <ac:chgData name="ネオ ネルル" userId="c9726d8967aee7e8" providerId="LiveId" clId="{5C8203CA-7E5F-4ED1-844D-5D482DF98895}" dt="2021-12-18T05:24:58.083" v="2291"/>
          <ac:cxnSpMkLst>
            <pc:docMk/>
            <pc:sldMk cId="2962798980" sldId="275"/>
            <ac:cxnSpMk id="14" creationId="{78D55265-9B68-4723-B69D-9544CC60EF6A}"/>
          </ac:cxnSpMkLst>
        </pc:cxnChg>
        <pc:cxnChg chg="add mod">
          <ac:chgData name="ネオ ネルル" userId="c9726d8967aee7e8" providerId="LiveId" clId="{5C8203CA-7E5F-4ED1-844D-5D482DF98895}" dt="2022-01-25T04:25:31.214" v="29329" actId="1076"/>
          <ac:cxnSpMkLst>
            <pc:docMk/>
            <pc:sldMk cId="2962798980" sldId="275"/>
            <ac:cxnSpMk id="15" creationId="{B7422C3E-D021-4B05-80DF-9646B4302A31}"/>
          </ac:cxnSpMkLst>
        </pc:cxnChg>
        <pc:cxnChg chg="add del mod">
          <ac:chgData name="ネオ ネルル" userId="c9726d8967aee7e8" providerId="LiveId" clId="{5C8203CA-7E5F-4ED1-844D-5D482DF98895}" dt="2021-12-18T05:24:58.083" v="2291"/>
          <ac:cxnSpMkLst>
            <pc:docMk/>
            <pc:sldMk cId="2962798980" sldId="275"/>
            <ac:cxnSpMk id="16" creationId="{B3C8C449-9A67-4891-A4CC-2CAC3DAEB32E}"/>
          </ac:cxnSpMkLst>
        </pc:cxnChg>
        <pc:cxnChg chg="add mod">
          <ac:chgData name="ネオ ネルル" userId="c9726d8967aee7e8" providerId="LiveId" clId="{5C8203CA-7E5F-4ED1-844D-5D482DF98895}" dt="2022-01-24T02:49:50.858" v="24543"/>
          <ac:cxnSpMkLst>
            <pc:docMk/>
            <pc:sldMk cId="2962798980" sldId="275"/>
            <ac:cxnSpMk id="16" creationId="{EA69BC2C-4C1C-4225-9CE7-7EE637267053}"/>
          </ac:cxnSpMkLst>
        </pc:cxnChg>
        <pc:cxnChg chg="add del mod">
          <ac:chgData name="ネオ ネルル" userId="c9726d8967aee7e8" providerId="LiveId" clId="{5C8203CA-7E5F-4ED1-844D-5D482DF98895}" dt="2021-12-18T05:24:58.083" v="2291"/>
          <ac:cxnSpMkLst>
            <pc:docMk/>
            <pc:sldMk cId="2962798980" sldId="275"/>
            <ac:cxnSpMk id="17" creationId="{8720DCAB-F342-4943-AE75-E1E7DADB9D40}"/>
          </ac:cxnSpMkLst>
        </pc:cxnChg>
        <pc:cxnChg chg="add del mod">
          <ac:chgData name="ネオ ネルル" userId="c9726d8967aee7e8" providerId="LiveId" clId="{5C8203CA-7E5F-4ED1-844D-5D482DF98895}" dt="2021-12-18T05:24:58.083" v="2291"/>
          <ac:cxnSpMkLst>
            <pc:docMk/>
            <pc:sldMk cId="2962798980" sldId="275"/>
            <ac:cxnSpMk id="18" creationId="{789ED9AC-7A84-419B-80C2-77F8E39113EC}"/>
          </ac:cxnSpMkLst>
        </pc:cxnChg>
        <pc:cxnChg chg="add del mod">
          <ac:chgData name="ネオ ネルル" userId="c9726d8967aee7e8" providerId="LiveId" clId="{5C8203CA-7E5F-4ED1-844D-5D482DF98895}" dt="2021-12-18T05:24:58.083" v="2291"/>
          <ac:cxnSpMkLst>
            <pc:docMk/>
            <pc:sldMk cId="2962798980" sldId="275"/>
            <ac:cxnSpMk id="20" creationId="{60CFB962-CF32-4BFB-8F4A-C17FA2B706F3}"/>
          </ac:cxnSpMkLst>
        </pc:cxnChg>
        <pc:cxnChg chg="add mod">
          <ac:chgData name="ネオ ネルル" userId="c9726d8967aee7e8" providerId="LiveId" clId="{5C8203CA-7E5F-4ED1-844D-5D482DF98895}" dt="2022-02-08T04:32:52.227" v="33328" actId="14100"/>
          <ac:cxnSpMkLst>
            <pc:docMk/>
            <pc:sldMk cId="2962798980" sldId="275"/>
            <ac:cxnSpMk id="21" creationId="{9CA4C96B-5252-4E30-B17A-7C9189F70B57}"/>
          </ac:cxnSpMkLst>
        </pc:cxnChg>
        <pc:cxnChg chg="add del mod">
          <ac:chgData name="ネオ ネルル" userId="c9726d8967aee7e8" providerId="LiveId" clId="{5C8203CA-7E5F-4ED1-844D-5D482DF98895}" dt="2021-12-18T05:25:11.061" v="2295"/>
          <ac:cxnSpMkLst>
            <pc:docMk/>
            <pc:sldMk cId="2962798980" sldId="275"/>
            <ac:cxnSpMk id="25" creationId="{B5F44440-9F58-41C6-97F9-5BF573CD1273}"/>
          </ac:cxnSpMkLst>
        </pc:cxnChg>
        <pc:cxnChg chg="add mod">
          <ac:chgData name="ネオ ネルル" userId="c9726d8967aee7e8" providerId="LiveId" clId="{5C8203CA-7E5F-4ED1-844D-5D482DF98895}" dt="2022-02-08T04:32:55.959" v="33329" actId="1076"/>
          <ac:cxnSpMkLst>
            <pc:docMk/>
            <pc:sldMk cId="2962798980" sldId="275"/>
            <ac:cxnSpMk id="27" creationId="{81B7CA88-73F7-467C-B274-A3AA009C3B7F}"/>
          </ac:cxnSpMkLst>
        </pc:cxnChg>
        <pc:cxnChg chg="add del mod">
          <ac:chgData name="ネオ ネルル" userId="c9726d8967aee7e8" providerId="LiveId" clId="{5C8203CA-7E5F-4ED1-844D-5D482DF98895}" dt="2021-12-18T05:25:11.061" v="2295"/>
          <ac:cxnSpMkLst>
            <pc:docMk/>
            <pc:sldMk cId="2962798980" sldId="275"/>
            <ac:cxnSpMk id="27" creationId="{94C65FB2-B29C-4A57-AEAC-4BC7092F4B3D}"/>
          </ac:cxnSpMkLst>
        </pc:cxnChg>
        <pc:cxnChg chg="add del mod">
          <ac:chgData name="ネオ ネルル" userId="c9726d8967aee7e8" providerId="LiveId" clId="{5C8203CA-7E5F-4ED1-844D-5D482DF98895}" dt="2021-12-18T05:25:11.061" v="2295"/>
          <ac:cxnSpMkLst>
            <pc:docMk/>
            <pc:sldMk cId="2962798980" sldId="275"/>
            <ac:cxnSpMk id="28" creationId="{7323CCDD-E6DC-44F1-B939-5EE5AA274632}"/>
          </ac:cxnSpMkLst>
        </pc:cxnChg>
        <pc:cxnChg chg="add del mod">
          <ac:chgData name="ネオ ネルル" userId="c9726d8967aee7e8" providerId="LiveId" clId="{5C8203CA-7E5F-4ED1-844D-5D482DF98895}" dt="2021-12-18T05:25:11.061" v="2295"/>
          <ac:cxnSpMkLst>
            <pc:docMk/>
            <pc:sldMk cId="2962798980" sldId="275"/>
            <ac:cxnSpMk id="29" creationId="{A8D4E514-C7D4-4F0A-95F6-781788327F0C}"/>
          </ac:cxnSpMkLst>
        </pc:cxnChg>
        <pc:cxnChg chg="add mod">
          <ac:chgData name="ネオ ネルル" userId="c9726d8967aee7e8" providerId="LiveId" clId="{5C8203CA-7E5F-4ED1-844D-5D482DF98895}" dt="2022-02-08T04:32:57.715" v="33330" actId="1076"/>
          <ac:cxnSpMkLst>
            <pc:docMk/>
            <pc:sldMk cId="2962798980" sldId="275"/>
            <ac:cxnSpMk id="31" creationId="{1086C206-7C32-4BEF-9D04-1E35A384BC99}"/>
          </ac:cxnSpMkLst>
        </pc:cxnChg>
        <pc:cxnChg chg="add del mod">
          <ac:chgData name="ネオ ネルル" userId="c9726d8967aee7e8" providerId="LiveId" clId="{5C8203CA-7E5F-4ED1-844D-5D482DF98895}" dt="2021-12-18T05:25:11.061" v="2295"/>
          <ac:cxnSpMkLst>
            <pc:docMk/>
            <pc:sldMk cId="2962798980" sldId="275"/>
            <ac:cxnSpMk id="31" creationId="{57D6D624-33A1-4EFF-83D2-BCD57F811DA8}"/>
          </ac:cxnSpMkLst>
        </pc:cxnChg>
      </pc:sldChg>
      <pc:sldChg chg="addSp delSp modSp add mod ord modShow modNotesTx">
        <pc:chgData name="ネオ ネルル" userId="c9726d8967aee7e8" providerId="LiveId" clId="{5C8203CA-7E5F-4ED1-844D-5D482DF98895}" dt="2022-02-21T02:15:12.950" v="35302"/>
        <pc:sldMkLst>
          <pc:docMk/>
          <pc:sldMk cId="1925126608" sldId="276"/>
        </pc:sldMkLst>
        <pc:spChg chg="mod">
          <ac:chgData name="ネオ ネルル" userId="c9726d8967aee7e8" providerId="LiveId" clId="{5C8203CA-7E5F-4ED1-844D-5D482DF98895}" dt="2022-02-07T03:56:55.821" v="29672" actId="20577"/>
          <ac:spMkLst>
            <pc:docMk/>
            <pc:sldMk cId="1925126608" sldId="276"/>
            <ac:spMk id="2" creationId="{00000000-0000-0000-0000-000000000000}"/>
          </ac:spMkLst>
        </pc:spChg>
        <pc:spChg chg="add del mod">
          <ac:chgData name="ネオ ネルル" userId="c9726d8967aee7e8" providerId="LiveId" clId="{5C8203CA-7E5F-4ED1-844D-5D482DF98895}" dt="2021-12-18T06:00:44.025" v="3620" actId="478"/>
          <ac:spMkLst>
            <pc:docMk/>
            <pc:sldMk cId="1925126608" sldId="276"/>
            <ac:spMk id="16" creationId="{88F8F6FC-A184-46F3-96D2-5C2503130C00}"/>
          </ac:spMkLst>
        </pc:spChg>
        <pc:spChg chg="add del mod">
          <ac:chgData name="ネオ ネルル" userId="c9726d8967aee7e8" providerId="LiveId" clId="{5C8203CA-7E5F-4ED1-844D-5D482DF98895}" dt="2021-12-18T06:01:09.744" v="3622" actId="478"/>
          <ac:spMkLst>
            <pc:docMk/>
            <pc:sldMk cId="1925126608" sldId="276"/>
            <ac:spMk id="17" creationId="{19D27A48-4F25-4BF0-A0A0-5FAE678B9F13}"/>
          </ac:spMkLst>
        </pc:spChg>
        <pc:spChg chg="add del mod">
          <ac:chgData name="ネオ ネルル" userId="c9726d8967aee7e8" providerId="LiveId" clId="{5C8203CA-7E5F-4ED1-844D-5D482DF98895}" dt="2021-12-18T06:01:09.744" v="3622" actId="478"/>
          <ac:spMkLst>
            <pc:docMk/>
            <pc:sldMk cId="1925126608" sldId="276"/>
            <ac:spMk id="18" creationId="{38656571-0130-4A96-A56A-2ACCF94B560D}"/>
          </ac:spMkLst>
        </pc:spChg>
        <pc:spChg chg="add del mod">
          <ac:chgData name="ネオ ネルル" userId="c9726d8967aee7e8" providerId="LiveId" clId="{5C8203CA-7E5F-4ED1-844D-5D482DF98895}" dt="2021-12-18T06:01:09.744" v="3622" actId="478"/>
          <ac:spMkLst>
            <pc:docMk/>
            <pc:sldMk cId="1925126608" sldId="276"/>
            <ac:spMk id="22" creationId="{CFCF163A-DE73-4889-8E1D-35F6BD662E7A}"/>
          </ac:spMkLst>
        </pc:spChg>
        <pc:spChg chg="add del mod">
          <ac:chgData name="ネオ ネルル" userId="c9726d8967aee7e8" providerId="LiveId" clId="{5C8203CA-7E5F-4ED1-844D-5D482DF98895}" dt="2021-12-18T06:01:09.744" v="3622" actId="478"/>
          <ac:spMkLst>
            <pc:docMk/>
            <pc:sldMk cId="1925126608" sldId="276"/>
            <ac:spMk id="23" creationId="{8E581281-03DB-4852-922D-4532E4FCE284}"/>
          </ac:spMkLst>
        </pc:spChg>
        <pc:spChg chg="add del mod">
          <ac:chgData name="ネオ ネルル" userId="c9726d8967aee7e8" providerId="LiveId" clId="{5C8203CA-7E5F-4ED1-844D-5D482DF98895}" dt="2021-12-18T06:01:09.744" v="3622" actId="478"/>
          <ac:spMkLst>
            <pc:docMk/>
            <pc:sldMk cId="1925126608" sldId="276"/>
            <ac:spMk id="24" creationId="{3015E5F1-7DD9-4278-9E66-B8632CC788D3}"/>
          </ac:spMkLst>
        </pc:spChg>
        <pc:spChg chg="add del mod">
          <ac:chgData name="ネオ ネルル" userId="c9726d8967aee7e8" providerId="LiveId" clId="{5C8203CA-7E5F-4ED1-844D-5D482DF98895}" dt="2021-12-18T06:01:09.744" v="3622" actId="478"/>
          <ac:spMkLst>
            <pc:docMk/>
            <pc:sldMk cId="1925126608" sldId="276"/>
            <ac:spMk id="25" creationId="{51C637FB-0252-4FEE-ADF6-F48886D2F3DD}"/>
          </ac:spMkLst>
        </pc:spChg>
        <pc:spChg chg="add del mod">
          <ac:chgData name="ネオ ネルル" userId="c9726d8967aee7e8" providerId="LiveId" clId="{5C8203CA-7E5F-4ED1-844D-5D482DF98895}" dt="2021-12-18T06:01:09.744" v="3622" actId="478"/>
          <ac:spMkLst>
            <pc:docMk/>
            <pc:sldMk cId="1925126608" sldId="276"/>
            <ac:spMk id="26" creationId="{35FAA246-10FA-4A26-A9B1-F696FA6AC742}"/>
          </ac:spMkLst>
        </pc:spChg>
        <pc:spChg chg="add del mod">
          <ac:chgData name="ネオ ネルル" userId="c9726d8967aee7e8" providerId="LiveId" clId="{5C8203CA-7E5F-4ED1-844D-5D482DF98895}" dt="2021-12-18T06:01:09.744" v="3622" actId="478"/>
          <ac:spMkLst>
            <pc:docMk/>
            <pc:sldMk cId="1925126608" sldId="276"/>
            <ac:spMk id="27" creationId="{C0443C03-4F88-4D25-B5A1-AFC367377E53}"/>
          </ac:spMkLst>
        </pc:spChg>
        <pc:spChg chg="add del mod">
          <ac:chgData name="ネオ ネルル" userId="c9726d8967aee7e8" providerId="LiveId" clId="{5C8203CA-7E5F-4ED1-844D-5D482DF98895}" dt="2021-12-18T06:01:09.744" v="3622" actId="478"/>
          <ac:spMkLst>
            <pc:docMk/>
            <pc:sldMk cId="1925126608" sldId="276"/>
            <ac:spMk id="28" creationId="{B7B18087-54EA-43EC-BB17-6676F9511D78}"/>
          </ac:spMkLst>
        </pc:spChg>
        <pc:spChg chg="add del mod">
          <ac:chgData name="ネオ ネルル" userId="c9726d8967aee7e8" providerId="LiveId" clId="{5C8203CA-7E5F-4ED1-844D-5D482DF98895}" dt="2022-02-07T06:07:16.817" v="31245"/>
          <ac:spMkLst>
            <pc:docMk/>
            <pc:sldMk cId="1925126608" sldId="276"/>
            <ac:spMk id="30" creationId="{35EC1EF0-C1C8-41AA-A75E-D122848846EE}"/>
          </ac:spMkLst>
        </pc:spChg>
        <pc:spChg chg="add del mod">
          <ac:chgData name="ネオ ネルル" userId="c9726d8967aee7e8" providerId="LiveId" clId="{5C8203CA-7E5F-4ED1-844D-5D482DF98895}" dt="2021-12-18T06:00:46.394" v="3621" actId="478"/>
          <ac:spMkLst>
            <pc:docMk/>
            <pc:sldMk cId="1925126608" sldId="276"/>
            <ac:spMk id="30" creationId="{B7B14499-CDE1-487C-B224-5C2E83EED426}"/>
          </ac:spMkLst>
        </pc:spChg>
        <pc:spChg chg="add mod">
          <ac:chgData name="ネオ ネルル" userId="c9726d8967aee7e8" providerId="LiveId" clId="{5C8203CA-7E5F-4ED1-844D-5D482DF98895}" dt="2021-12-20T16:55:29.024" v="19505" actId="208"/>
          <ac:spMkLst>
            <pc:docMk/>
            <pc:sldMk cId="1925126608" sldId="276"/>
            <ac:spMk id="31" creationId="{11515719-C7A4-4F7D-BED2-0C59DDB800A8}"/>
          </ac:spMkLst>
        </pc:spChg>
        <pc:spChg chg="add mod">
          <ac:chgData name="ネオ ネルル" userId="c9726d8967aee7e8" providerId="LiveId" clId="{5C8203CA-7E5F-4ED1-844D-5D482DF98895}" dt="2021-12-20T16:55:29.024" v="19505" actId="208"/>
          <ac:spMkLst>
            <pc:docMk/>
            <pc:sldMk cId="1925126608" sldId="276"/>
            <ac:spMk id="32" creationId="{D87093AF-729C-44E3-B2CE-3932B608CD2C}"/>
          </ac:spMkLst>
        </pc:spChg>
        <pc:spChg chg="mod">
          <ac:chgData name="ネオ ネルル" userId="c9726d8967aee7e8" providerId="LiveId" clId="{5C8203CA-7E5F-4ED1-844D-5D482DF98895}" dt="2022-01-25T06:05:22.397" v="29395" actId="6549"/>
          <ac:spMkLst>
            <pc:docMk/>
            <pc:sldMk cId="1925126608" sldId="276"/>
            <ac:spMk id="33" creationId="{2764FAC5-76EB-4852-A2B0-99F48B5288A7}"/>
          </ac:spMkLst>
        </pc:spChg>
        <pc:spChg chg="add mod">
          <ac:chgData name="ネオ ネルル" userId="c9726d8967aee7e8" providerId="LiveId" clId="{5C8203CA-7E5F-4ED1-844D-5D482DF98895}" dt="2021-12-20T16:55:48.613" v="19509" actId="208"/>
          <ac:spMkLst>
            <pc:docMk/>
            <pc:sldMk cId="1925126608" sldId="276"/>
            <ac:spMk id="36" creationId="{9AE0899C-C96C-48FC-969E-DF23B008F826}"/>
          </ac:spMkLst>
        </pc:spChg>
        <pc:spChg chg="add mod">
          <ac:chgData name="ネオ ネルル" userId="c9726d8967aee7e8" providerId="LiveId" clId="{5C8203CA-7E5F-4ED1-844D-5D482DF98895}" dt="2021-12-20T16:55:33.270" v="19506" actId="207"/>
          <ac:spMkLst>
            <pc:docMk/>
            <pc:sldMk cId="1925126608" sldId="276"/>
            <ac:spMk id="37" creationId="{D32EC25D-0A8C-4BC1-9E0F-3C1CC0D87EBC}"/>
          </ac:spMkLst>
        </pc:spChg>
        <pc:spChg chg="add mod">
          <ac:chgData name="ネオ ネルル" userId="c9726d8967aee7e8" providerId="LiveId" clId="{5C8203CA-7E5F-4ED1-844D-5D482DF98895}" dt="2021-12-20T16:55:29.024" v="19505" actId="208"/>
          <ac:spMkLst>
            <pc:docMk/>
            <pc:sldMk cId="1925126608" sldId="276"/>
            <ac:spMk id="38" creationId="{F9261140-BE99-44CC-BCE8-083D9E80674E}"/>
          </ac:spMkLst>
        </pc:spChg>
        <pc:spChg chg="add del mod">
          <ac:chgData name="ネオ ネルル" userId="c9726d8967aee7e8" providerId="LiveId" clId="{5C8203CA-7E5F-4ED1-844D-5D482DF98895}" dt="2021-12-18T06:05:20.201" v="3749" actId="478"/>
          <ac:spMkLst>
            <pc:docMk/>
            <pc:sldMk cId="1925126608" sldId="276"/>
            <ac:spMk id="39" creationId="{69B3764D-72C4-4918-ABDA-FFC493915498}"/>
          </ac:spMkLst>
        </pc:spChg>
        <pc:spChg chg="add del mod">
          <ac:chgData name="ネオ ネルル" userId="c9726d8967aee7e8" providerId="LiveId" clId="{5C8203CA-7E5F-4ED1-844D-5D482DF98895}" dt="2021-12-20T14:30:15.833" v="12785" actId="478"/>
          <ac:spMkLst>
            <pc:docMk/>
            <pc:sldMk cId="1925126608" sldId="276"/>
            <ac:spMk id="39" creationId="{F35BEE87-4339-4106-8E10-CCB6E9788DA8}"/>
          </ac:spMkLst>
        </pc:spChg>
        <pc:spChg chg="add mod topLvl">
          <ac:chgData name="ネオ ネルル" userId="c9726d8967aee7e8" providerId="LiveId" clId="{5C8203CA-7E5F-4ED1-844D-5D482DF98895}" dt="2021-12-20T16:55:29.024" v="19505" actId="208"/>
          <ac:spMkLst>
            <pc:docMk/>
            <pc:sldMk cId="1925126608" sldId="276"/>
            <ac:spMk id="40" creationId="{D0A4AF1C-D199-403F-8994-BD89802F728B}"/>
          </ac:spMkLst>
        </pc:spChg>
        <pc:spChg chg="add del mod">
          <ac:chgData name="ネオ ネルル" userId="c9726d8967aee7e8" providerId="LiveId" clId="{5C8203CA-7E5F-4ED1-844D-5D482DF98895}" dt="2021-12-20T17:15:44.032" v="19924" actId="478"/>
          <ac:spMkLst>
            <pc:docMk/>
            <pc:sldMk cId="1925126608" sldId="276"/>
            <ac:spMk id="41" creationId="{3855AFE5-3EB5-4B34-93EA-B9ACAE51DCAD}"/>
          </ac:spMkLst>
        </pc:spChg>
        <pc:spChg chg="del">
          <ac:chgData name="ネオ ネルル" userId="c9726d8967aee7e8" providerId="LiveId" clId="{5C8203CA-7E5F-4ED1-844D-5D482DF98895}" dt="2021-12-18T05:56:25.196" v="3591" actId="478"/>
          <ac:spMkLst>
            <pc:docMk/>
            <pc:sldMk cId="1925126608" sldId="276"/>
            <ac:spMk id="41" creationId="{46237B87-DF52-43CA-A80D-5A17043E6C12}"/>
          </ac:spMkLst>
        </pc:spChg>
        <pc:spChg chg="del">
          <ac:chgData name="ネオ ネルル" userId="c9726d8967aee7e8" providerId="LiveId" clId="{5C8203CA-7E5F-4ED1-844D-5D482DF98895}" dt="2021-12-18T05:56:25.196" v="3591" actId="478"/>
          <ac:spMkLst>
            <pc:docMk/>
            <pc:sldMk cId="1925126608" sldId="276"/>
            <ac:spMk id="42" creationId="{C08EE9CB-65DA-4939-BF90-4E0D88633016}"/>
          </ac:spMkLst>
        </pc:spChg>
        <pc:spChg chg="add mod">
          <ac:chgData name="ネオ ネルル" userId="c9726d8967aee7e8" providerId="LiveId" clId="{5C8203CA-7E5F-4ED1-844D-5D482DF98895}" dt="2021-12-20T14:37:38.722" v="12934" actId="207"/>
          <ac:spMkLst>
            <pc:docMk/>
            <pc:sldMk cId="1925126608" sldId="276"/>
            <ac:spMk id="42" creationId="{C0E8DCC7-7352-4F1B-A9C1-9C2D2C0337E7}"/>
          </ac:spMkLst>
        </pc:spChg>
        <pc:spChg chg="add mod">
          <ac:chgData name="ネオ ネルル" userId="c9726d8967aee7e8" providerId="LiveId" clId="{5C8203CA-7E5F-4ED1-844D-5D482DF98895}" dt="2021-12-20T16:09:54.758" v="18222" actId="1076"/>
          <ac:spMkLst>
            <pc:docMk/>
            <pc:sldMk cId="1925126608" sldId="276"/>
            <ac:spMk id="43" creationId="{5106FF3D-2DB8-4B79-AC4D-5F2E35AD6031}"/>
          </ac:spMkLst>
        </pc:spChg>
        <pc:spChg chg="del">
          <ac:chgData name="ネオ ネルル" userId="c9726d8967aee7e8" providerId="LiveId" clId="{5C8203CA-7E5F-4ED1-844D-5D482DF98895}" dt="2021-12-18T05:56:25.196" v="3591" actId="478"/>
          <ac:spMkLst>
            <pc:docMk/>
            <pc:sldMk cId="1925126608" sldId="276"/>
            <ac:spMk id="43" creationId="{F873BBFB-4E88-4A3C-BDE3-E80A1997CD6A}"/>
          </ac:spMkLst>
        </pc:spChg>
        <pc:spChg chg="del">
          <ac:chgData name="ネオ ネルル" userId="c9726d8967aee7e8" providerId="LiveId" clId="{5C8203CA-7E5F-4ED1-844D-5D482DF98895}" dt="2021-12-18T05:56:25.196" v="3591" actId="478"/>
          <ac:spMkLst>
            <pc:docMk/>
            <pc:sldMk cId="1925126608" sldId="276"/>
            <ac:spMk id="44" creationId="{CF39E50F-F58C-4FDC-88F4-F868BDBA1ACF}"/>
          </ac:spMkLst>
        </pc:spChg>
        <pc:spChg chg="del">
          <ac:chgData name="ネオ ネルル" userId="c9726d8967aee7e8" providerId="LiveId" clId="{5C8203CA-7E5F-4ED1-844D-5D482DF98895}" dt="2021-12-18T05:56:25.196" v="3591" actId="478"/>
          <ac:spMkLst>
            <pc:docMk/>
            <pc:sldMk cId="1925126608" sldId="276"/>
            <ac:spMk id="45" creationId="{19912178-8D7C-4BE5-8068-10C684FB56C0}"/>
          </ac:spMkLst>
        </pc:spChg>
        <pc:spChg chg="del">
          <ac:chgData name="ネオ ネルル" userId="c9726d8967aee7e8" providerId="LiveId" clId="{5C8203CA-7E5F-4ED1-844D-5D482DF98895}" dt="2021-12-18T05:56:25.196" v="3591" actId="478"/>
          <ac:spMkLst>
            <pc:docMk/>
            <pc:sldMk cId="1925126608" sldId="276"/>
            <ac:spMk id="46" creationId="{D2D5E456-9267-4686-9F5E-AC82F5B5ECC5}"/>
          </ac:spMkLst>
        </pc:spChg>
        <pc:spChg chg="add mod ord topLvl">
          <ac:chgData name="ネオ ネルル" userId="c9726d8967aee7e8" providerId="LiveId" clId="{5C8203CA-7E5F-4ED1-844D-5D482DF98895}" dt="2021-12-20T16:56:39.184" v="19513" actId="693"/>
          <ac:spMkLst>
            <pc:docMk/>
            <pc:sldMk cId="1925126608" sldId="276"/>
            <ac:spMk id="47" creationId="{E50A0507-32C2-4CAE-B99D-87A48EFA9FAA}"/>
          </ac:spMkLst>
        </pc:spChg>
        <pc:spChg chg="add mod topLvl">
          <ac:chgData name="ネオ ネルル" userId="c9726d8967aee7e8" providerId="LiveId" clId="{5C8203CA-7E5F-4ED1-844D-5D482DF98895}" dt="2021-12-20T16:09:50.556" v="18221" actId="20577"/>
          <ac:spMkLst>
            <pc:docMk/>
            <pc:sldMk cId="1925126608" sldId="276"/>
            <ac:spMk id="49" creationId="{1A6728B4-3FA2-47F5-8D2E-0F16917D461B}"/>
          </ac:spMkLst>
        </pc:spChg>
        <pc:spChg chg="add mod topLvl">
          <ac:chgData name="ネオ ネルル" userId="c9726d8967aee7e8" providerId="LiveId" clId="{5C8203CA-7E5F-4ED1-844D-5D482DF98895}" dt="2021-12-20T14:34:23.134" v="12832" actId="165"/>
          <ac:spMkLst>
            <pc:docMk/>
            <pc:sldMk cId="1925126608" sldId="276"/>
            <ac:spMk id="51" creationId="{308C4AF4-7E7A-42B4-97D3-3843FC9B5744}"/>
          </ac:spMkLst>
        </pc:spChg>
        <pc:spChg chg="add mod topLvl">
          <ac:chgData name="ネオ ネルル" userId="c9726d8967aee7e8" providerId="LiveId" clId="{5C8203CA-7E5F-4ED1-844D-5D482DF98895}" dt="2021-12-20T14:34:23.134" v="12832" actId="165"/>
          <ac:spMkLst>
            <pc:docMk/>
            <pc:sldMk cId="1925126608" sldId="276"/>
            <ac:spMk id="53" creationId="{8194DD78-BA87-475B-8CFE-1B09CFB2139E}"/>
          </ac:spMkLst>
        </pc:spChg>
        <pc:spChg chg="add mod topLvl">
          <ac:chgData name="ネオ ネルル" userId="c9726d8967aee7e8" providerId="LiveId" clId="{5C8203CA-7E5F-4ED1-844D-5D482DF98895}" dt="2021-12-20T14:34:23.134" v="12832" actId="165"/>
          <ac:spMkLst>
            <pc:docMk/>
            <pc:sldMk cId="1925126608" sldId="276"/>
            <ac:spMk id="55" creationId="{6C7F6898-EC9F-4CF1-A36D-33ACED8E9411}"/>
          </ac:spMkLst>
        </pc:spChg>
        <pc:spChg chg="add del mod">
          <ac:chgData name="ネオ ネルル" userId="c9726d8967aee7e8" providerId="LiveId" clId="{5C8203CA-7E5F-4ED1-844D-5D482DF98895}" dt="2021-12-18T06:12:54.169" v="3892" actId="478"/>
          <ac:spMkLst>
            <pc:docMk/>
            <pc:sldMk cId="1925126608" sldId="276"/>
            <ac:spMk id="56" creationId="{4D079643-84CB-4336-98A5-16A99CC890E4}"/>
          </ac:spMkLst>
        </pc:spChg>
        <pc:spChg chg="add del mod">
          <ac:chgData name="ネオ ネルル" userId="c9726d8967aee7e8" providerId="LiveId" clId="{5C8203CA-7E5F-4ED1-844D-5D482DF98895}" dt="2021-12-18T06:14:36.544" v="3978" actId="478"/>
          <ac:spMkLst>
            <pc:docMk/>
            <pc:sldMk cId="1925126608" sldId="276"/>
            <ac:spMk id="57" creationId="{92E6F505-0C58-4DA7-BEB6-A4ED4361B69F}"/>
          </ac:spMkLst>
        </pc:spChg>
        <pc:spChg chg="add del mod">
          <ac:chgData name="ネオ ネルル" userId="c9726d8967aee7e8" providerId="LiveId" clId="{5C8203CA-7E5F-4ED1-844D-5D482DF98895}" dt="2021-12-18T06:12:54.169" v="3892" actId="478"/>
          <ac:spMkLst>
            <pc:docMk/>
            <pc:sldMk cId="1925126608" sldId="276"/>
            <ac:spMk id="61" creationId="{25F801AF-21F4-4D12-9773-BA582C8B02F7}"/>
          </ac:spMkLst>
        </pc:spChg>
        <pc:spChg chg="add del mod">
          <ac:chgData name="ネオ ネルル" userId="c9726d8967aee7e8" providerId="LiveId" clId="{5C8203CA-7E5F-4ED1-844D-5D482DF98895}" dt="2021-12-18T06:12:54.169" v="3892" actId="478"/>
          <ac:spMkLst>
            <pc:docMk/>
            <pc:sldMk cId="1925126608" sldId="276"/>
            <ac:spMk id="62" creationId="{FCFCB6A3-F258-4087-A8F0-33FDA744ED79}"/>
          </ac:spMkLst>
        </pc:spChg>
        <pc:spChg chg="add del mod">
          <ac:chgData name="ネオ ネルル" userId="c9726d8967aee7e8" providerId="LiveId" clId="{5C8203CA-7E5F-4ED1-844D-5D482DF98895}" dt="2021-12-18T06:12:54.169" v="3892" actId="478"/>
          <ac:spMkLst>
            <pc:docMk/>
            <pc:sldMk cId="1925126608" sldId="276"/>
            <ac:spMk id="63" creationId="{7C290EA8-072F-4A48-8264-F4A1D8F6603C}"/>
          </ac:spMkLst>
        </pc:spChg>
        <pc:spChg chg="add del mod">
          <ac:chgData name="ネオ ネルル" userId="c9726d8967aee7e8" providerId="LiveId" clId="{5C8203CA-7E5F-4ED1-844D-5D482DF98895}" dt="2021-12-18T06:12:50.749" v="3891" actId="478"/>
          <ac:spMkLst>
            <pc:docMk/>
            <pc:sldMk cId="1925126608" sldId="276"/>
            <ac:spMk id="64" creationId="{481B675F-1D68-4FBF-98D3-28B6D661553E}"/>
          </ac:spMkLst>
        </pc:spChg>
        <pc:spChg chg="add del mod">
          <ac:chgData name="ネオ ネルル" userId="c9726d8967aee7e8" providerId="LiveId" clId="{5C8203CA-7E5F-4ED1-844D-5D482DF98895}" dt="2021-12-18T06:12:54.169" v="3892" actId="478"/>
          <ac:spMkLst>
            <pc:docMk/>
            <pc:sldMk cId="1925126608" sldId="276"/>
            <ac:spMk id="65" creationId="{05BFF4E5-B8D7-44C2-99E1-1B5FEAD2E7CF}"/>
          </ac:spMkLst>
        </pc:spChg>
        <pc:spChg chg="add del mod">
          <ac:chgData name="ネオ ネルル" userId="c9726d8967aee7e8" providerId="LiveId" clId="{5C8203CA-7E5F-4ED1-844D-5D482DF98895}" dt="2021-12-18T06:12:54.169" v="3892" actId="478"/>
          <ac:spMkLst>
            <pc:docMk/>
            <pc:sldMk cId="1925126608" sldId="276"/>
            <ac:spMk id="81" creationId="{29B46B51-9B6F-40EC-AFE5-4B3A2A4E353C}"/>
          </ac:spMkLst>
        </pc:spChg>
        <pc:spChg chg="add mod">
          <ac:chgData name="ネオ ネルル" userId="c9726d8967aee7e8" providerId="LiveId" clId="{5C8203CA-7E5F-4ED1-844D-5D482DF98895}" dt="2021-12-20T16:55:48.613" v="19509" actId="208"/>
          <ac:spMkLst>
            <pc:docMk/>
            <pc:sldMk cId="1925126608" sldId="276"/>
            <ac:spMk id="85" creationId="{1DAA9399-8379-443B-9A1F-B6CD3665E5F2}"/>
          </ac:spMkLst>
        </pc:spChg>
        <pc:spChg chg="add mod">
          <ac:chgData name="ネオ ネルル" userId="c9726d8967aee7e8" providerId="LiveId" clId="{5C8203CA-7E5F-4ED1-844D-5D482DF98895}" dt="2021-12-20T16:55:58.146" v="19510" actId="207"/>
          <ac:spMkLst>
            <pc:docMk/>
            <pc:sldMk cId="1925126608" sldId="276"/>
            <ac:spMk id="87" creationId="{587F48FE-598E-4A60-ABFA-7A8A3BBCE7A6}"/>
          </ac:spMkLst>
        </pc:spChg>
        <pc:spChg chg="add del mod ord">
          <ac:chgData name="ネオ ネルル" userId="c9726d8967aee7e8" providerId="LiveId" clId="{5C8203CA-7E5F-4ED1-844D-5D482DF98895}" dt="2021-12-18T06:16:35.572" v="4012" actId="478"/>
          <ac:spMkLst>
            <pc:docMk/>
            <pc:sldMk cId="1925126608" sldId="276"/>
            <ac:spMk id="88" creationId="{E9F8D67F-ADDC-4B03-9BD9-BAB95F9F235E}"/>
          </ac:spMkLst>
        </pc:spChg>
        <pc:spChg chg="add del mod">
          <ac:chgData name="ネオ ネルル" userId="c9726d8967aee7e8" providerId="LiveId" clId="{5C8203CA-7E5F-4ED1-844D-5D482DF98895}" dt="2021-12-18T06:16:36.202" v="4013" actId="478"/>
          <ac:spMkLst>
            <pc:docMk/>
            <pc:sldMk cId="1925126608" sldId="276"/>
            <ac:spMk id="89" creationId="{89AA7613-D05B-4F80-A4D3-37BE2C81CD72}"/>
          </ac:spMkLst>
        </pc:spChg>
        <pc:spChg chg="add del mod">
          <ac:chgData name="ネオ ネルル" userId="c9726d8967aee7e8" providerId="LiveId" clId="{5C8203CA-7E5F-4ED1-844D-5D482DF98895}" dt="2021-12-18T06:16:37.012" v="4014" actId="478"/>
          <ac:spMkLst>
            <pc:docMk/>
            <pc:sldMk cId="1925126608" sldId="276"/>
            <ac:spMk id="90" creationId="{B9182718-2D96-4B43-8447-F334B82ACA51}"/>
          </ac:spMkLst>
        </pc:spChg>
        <pc:spChg chg="add del mod">
          <ac:chgData name="ネオ ネルル" userId="c9726d8967aee7e8" providerId="LiveId" clId="{5C8203CA-7E5F-4ED1-844D-5D482DF98895}" dt="2021-12-20T16:09:13.405" v="18194" actId="478"/>
          <ac:spMkLst>
            <pc:docMk/>
            <pc:sldMk cId="1925126608" sldId="276"/>
            <ac:spMk id="91" creationId="{822032EF-FD77-40DA-BE05-052B23A6D36D}"/>
          </ac:spMkLst>
        </pc:spChg>
        <pc:spChg chg="add mod">
          <ac:chgData name="ネオ ネルル" userId="c9726d8967aee7e8" providerId="LiveId" clId="{5C8203CA-7E5F-4ED1-844D-5D482DF98895}" dt="2021-12-20T16:56:18.128" v="19511" actId="693"/>
          <ac:spMkLst>
            <pc:docMk/>
            <pc:sldMk cId="1925126608" sldId="276"/>
            <ac:spMk id="92" creationId="{1CA0781E-50F1-418C-BD26-4DEC29118399}"/>
          </ac:spMkLst>
        </pc:spChg>
        <pc:spChg chg="add mod">
          <ac:chgData name="ネオ ネルル" userId="c9726d8967aee7e8" providerId="LiveId" clId="{5C8203CA-7E5F-4ED1-844D-5D482DF98895}" dt="2021-12-20T16:56:18.128" v="19511" actId="693"/>
          <ac:spMkLst>
            <pc:docMk/>
            <pc:sldMk cId="1925126608" sldId="276"/>
            <ac:spMk id="93" creationId="{33D39C21-B51D-407D-B5C1-54BA15AD0707}"/>
          </ac:spMkLst>
        </pc:spChg>
        <pc:spChg chg="add mod">
          <ac:chgData name="ネオ ネルル" userId="c9726d8967aee7e8" providerId="LiveId" clId="{5C8203CA-7E5F-4ED1-844D-5D482DF98895}" dt="2021-12-20T16:55:58.146" v="19510" actId="207"/>
          <ac:spMkLst>
            <pc:docMk/>
            <pc:sldMk cId="1925126608" sldId="276"/>
            <ac:spMk id="94" creationId="{BE68D49B-75AE-4611-B6B8-6B9B4B2CCB8A}"/>
          </ac:spMkLst>
        </pc:spChg>
        <pc:grpChg chg="add del mod">
          <ac:chgData name="ネオ ネルル" userId="c9726d8967aee7e8" providerId="LiveId" clId="{5C8203CA-7E5F-4ED1-844D-5D482DF98895}" dt="2021-12-20T14:34:23.134" v="12832" actId="165"/>
          <ac:grpSpMkLst>
            <pc:docMk/>
            <pc:sldMk cId="1925126608" sldId="276"/>
            <ac:grpSpMk id="69" creationId="{6FD210B1-74F8-415B-97BB-E4B9940C9796}"/>
          </ac:grpSpMkLst>
        </pc:grpChg>
        <pc:picChg chg="add del mod">
          <ac:chgData name="ネオ ネルル" userId="c9726d8967aee7e8" providerId="LiveId" clId="{5C8203CA-7E5F-4ED1-844D-5D482DF98895}" dt="2021-12-18T06:00:03.456" v="3615" actId="478"/>
          <ac:picMkLst>
            <pc:docMk/>
            <pc:sldMk cId="1925126608" sldId="276"/>
            <ac:picMk id="5" creationId="{14F15A97-1EC9-45F5-A292-B615F95A2FAB}"/>
          </ac:picMkLst>
        </pc:picChg>
        <pc:picChg chg="add mod">
          <ac:chgData name="ネオ ネルル" userId="c9726d8967aee7e8" providerId="LiveId" clId="{5C8203CA-7E5F-4ED1-844D-5D482DF98895}" dt="2021-12-20T16:08:49.669" v="18190" actId="1076"/>
          <ac:picMkLst>
            <pc:docMk/>
            <pc:sldMk cId="1925126608" sldId="276"/>
            <ac:picMk id="7" creationId="{9EFEC94D-C0BA-433F-A1CB-F105B7016DB2}"/>
          </ac:picMkLst>
        </pc:picChg>
        <pc:picChg chg="add del">
          <ac:chgData name="ネオ ネルル" userId="c9726d8967aee7e8" providerId="LiveId" clId="{5C8203CA-7E5F-4ED1-844D-5D482DF98895}" dt="2021-12-18T06:00:37.605" v="3617"/>
          <ac:picMkLst>
            <pc:docMk/>
            <pc:sldMk cId="1925126608" sldId="276"/>
            <ac:picMk id="8" creationId="{F3FE5136-CC66-4F1E-9BBD-A1EACC346A06}"/>
          </ac:picMkLst>
        </pc:picChg>
        <pc:picChg chg="add del mod">
          <ac:chgData name="ネオ ネルル" userId="c9726d8967aee7e8" providerId="LiveId" clId="{5C8203CA-7E5F-4ED1-844D-5D482DF98895}" dt="2021-12-20T17:15:43.041" v="19923" actId="478"/>
          <ac:picMkLst>
            <pc:docMk/>
            <pc:sldMk cId="1925126608" sldId="276"/>
            <ac:picMk id="30" creationId="{669D4E4A-4BD7-4207-88E2-95C2B27BD05A}"/>
          </ac:picMkLst>
        </pc:picChg>
        <pc:picChg chg="add del mod">
          <ac:chgData name="ネオ ネルル" userId="c9726d8967aee7e8" providerId="LiveId" clId="{5C8203CA-7E5F-4ED1-844D-5D482DF98895}" dt="2021-12-20T16:08:45.639" v="18188" actId="478"/>
          <ac:picMkLst>
            <pc:docMk/>
            <pc:sldMk cId="1925126608" sldId="276"/>
            <ac:picMk id="34" creationId="{5B49206F-5B85-4937-8E90-A06E0EAC3EA9}"/>
          </ac:picMkLst>
        </pc:picChg>
        <pc:picChg chg="add mod">
          <ac:chgData name="ネオ ネルル" userId="c9726d8967aee7e8" providerId="LiveId" clId="{5C8203CA-7E5F-4ED1-844D-5D482DF98895}" dt="2021-12-20T16:08:47.500" v="18189" actId="1076"/>
          <ac:picMkLst>
            <pc:docMk/>
            <pc:sldMk cId="1925126608" sldId="276"/>
            <ac:picMk id="35" creationId="{F59D43E9-A254-4996-87C6-7783E55B62F4}"/>
          </ac:picMkLst>
        </pc:picChg>
        <pc:picChg chg="add mod topLvl">
          <ac:chgData name="ネオ ネルル" userId="c9726d8967aee7e8" providerId="LiveId" clId="{5C8203CA-7E5F-4ED1-844D-5D482DF98895}" dt="2021-12-20T14:34:23.134" v="12832" actId="165"/>
          <ac:picMkLst>
            <pc:docMk/>
            <pc:sldMk cId="1925126608" sldId="276"/>
            <ac:picMk id="48" creationId="{F4E41122-F7FF-47FC-B861-43C3099F2070}"/>
          </ac:picMkLst>
        </pc:picChg>
        <pc:picChg chg="add mod topLvl">
          <ac:chgData name="ネオ ネルル" userId="c9726d8967aee7e8" providerId="LiveId" clId="{5C8203CA-7E5F-4ED1-844D-5D482DF98895}" dt="2021-12-20T14:34:23.134" v="12832" actId="165"/>
          <ac:picMkLst>
            <pc:docMk/>
            <pc:sldMk cId="1925126608" sldId="276"/>
            <ac:picMk id="50" creationId="{990F219A-DD51-407B-8481-1F3EA7A8F520}"/>
          </ac:picMkLst>
        </pc:picChg>
        <pc:picChg chg="add mod topLvl">
          <ac:chgData name="ネオ ネルル" userId="c9726d8967aee7e8" providerId="LiveId" clId="{5C8203CA-7E5F-4ED1-844D-5D482DF98895}" dt="2021-12-20T14:34:23.134" v="12832" actId="165"/>
          <ac:picMkLst>
            <pc:docMk/>
            <pc:sldMk cId="1925126608" sldId="276"/>
            <ac:picMk id="52" creationId="{080F7480-AED1-4FAD-BD73-841150A100C5}"/>
          </ac:picMkLst>
        </pc:picChg>
        <pc:picChg chg="add mod topLvl">
          <ac:chgData name="ネオ ネルル" userId="c9726d8967aee7e8" providerId="LiveId" clId="{5C8203CA-7E5F-4ED1-844D-5D482DF98895}" dt="2021-12-20T14:34:23.134" v="12832" actId="165"/>
          <ac:picMkLst>
            <pc:docMk/>
            <pc:sldMk cId="1925126608" sldId="276"/>
            <ac:picMk id="54" creationId="{2683AE71-3C18-47EB-A1B3-CA00F77D8F7B}"/>
          </ac:picMkLst>
        </pc:picChg>
        <pc:cxnChg chg="add del mod">
          <ac:chgData name="ネオ ネルル" userId="c9726d8967aee7e8" providerId="LiveId" clId="{5C8203CA-7E5F-4ED1-844D-5D482DF98895}" dt="2021-12-18T06:01:09.744" v="3622" actId="478"/>
          <ac:cxnSpMkLst>
            <pc:docMk/>
            <pc:sldMk cId="1925126608" sldId="276"/>
            <ac:cxnSpMk id="19" creationId="{D3E9DB65-8903-427F-9072-B0793B42D760}"/>
          </ac:cxnSpMkLst>
        </pc:cxnChg>
        <pc:cxnChg chg="add del mod">
          <ac:chgData name="ネオ ネルル" userId="c9726d8967aee7e8" providerId="LiveId" clId="{5C8203CA-7E5F-4ED1-844D-5D482DF98895}" dt="2021-12-18T06:01:09.744" v="3622" actId="478"/>
          <ac:cxnSpMkLst>
            <pc:docMk/>
            <pc:sldMk cId="1925126608" sldId="276"/>
            <ac:cxnSpMk id="20" creationId="{947DC7F6-4073-4219-ADE8-C3490250F4F8}"/>
          </ac:cxnSpMkLst>
        </pc:cxnChg>
        <pc:cxnChg chg="add del mod">
          <ac:chgData name="ネオ ネルル" userId="c9726d8967aee7e8" providerId="LiveId" clId="{5C8203CA-7E5F-4ED1-844D-5D482DF98895}" dt="2021-12-18T06:01:09.744" v="3622" actId="478"/>
          <ac:cxnSpMkLst>
            <pc:docMk/>
            <pc:sldMk cId="1925126608" sldId="276"/>
            <ac:cxnSpMk id="21" creationId="{A6165DC3-1EA5-4A41-8CCF-4AA2D42375C2}"/>
          </ac:cxnSpMkLst>
        </pc:cxnChg>
        <pc:cxnChg chg="add mod">
          <ac:chgData name="ネオ ネルル" userId="c9726d8967aee7e8" providerId="LiveId" clId="{5C8203CA-7E5F-4ED1-844D-5D482DF98895}" dt="2022-01-24T02:49:55.039" v="24545"/>
          <ac:cxnSpMkLst>
            <pc:docMk/>
            <pc:sldMk cId="1925126608" sldId="276"/>
            <ac:cxnSpMk id="29" creationId="{53122B75-A715-42AE-AF44-1A0DF8CFBFB7}"/>
          </ac:cxnSpMkLst>
        </pc:cxnChg>
        <pc:cxnChg chg="add del mod">
          <ac:chgData name="ネオ ネルル" userId="c9726d8967aee7e8" providerId="LiveId" clId="{5C8203CA-7E5F-4ED1-844D-5D482DF98895}" dt="2021-12-18T06:01:09.744" v="3622" actId="478"/>
          <ac:cxnSpMkLst>
            <pc:docMk/>
            <pc:sldMk cId="1925126608" sldId="276"/>
            <ac:cxnSpMk id="29" creationId="{6086F613-FCC1-4238-8CE0-424AA33D6056}"/>
          </ac:cxnSpMkLst>
        </pc:cxnChg>
        <pc:cxnChg chg="add del mod">
          <ac:chgData name="ネオ ネルル" userId="c9726d8967aee7e8" providerId="LiveId" clId="{5C8203CA-7E5F-4ED1-844D-5D482DF98895}" dt="2021-12-18T06:10:05.337" v="3841" actId="478"/>
          <ac:cxnSpMkLst>
            <pc:docMk/>
            <pc:sldMk cId="1925126608" sldId="276"/>
            <ac:cxnSpMk id="58" creationId="{6A9B5125-66CD-4BC7-A3DB-C8EAF53E17D9}"/>
          </ac:cxnSpMkLst>
        </pc:cxnChg>
        <pc:cxnChg chg="add del mod">
          <ac:chgData name="ネオ ネルル" userId="c9726d8967aee7e8" providerId="LiveId" clId="{5C8203CA-7E5F-4ED1-844D-5D482DF98895}" dt="2021-12-18T06:13:42.186" v="3902" actId="478"/>
          <ac:cxnSpMkLst>
            <pc:docMk/>
            <pc:sldMk cId="1925126608" sldId="276"/>
            <ac:cxnSpMk id="59" creationId="{7188A7E6-FBB0-4C1A-B407-D2F2765773AD}"/>
          </ac:cxnSpMkLst>
        </pc:cxnChg>
        <pc:cxnChg chg="add del mod">
          <ac:chgData name="ネオ ネルル" userId="c9726d8967aee7e8" providerId="LiveId" clId="{5C8203CA-7E5F-4ED1-844D-5D482DF98895}" dt="2021-12-18T06:10:07.027" v="3842" actId="478"/>
          <ac:cxnSpMkLst>
            <pc:docMk/>
            <pc:sldMk cId="1925126608" sldId="276"/>
            <ac:cxnSpMk id="60" creationId="{BADE6B34-F140-46EC-A220-2EB216F719CA}"/>
          </ac:cxnSpMkLst>
        </pc:cxnChg>
        <pc:cxnChg chg="add del mod">
          <ac:chgData name="ネオ ネルル" userId="c9726d8967aee7e8" providerId="LiveId" clId="{5C8203CA-7E5F-4ED1-844D-5D482DF98895}" dt="2021-12-18T06:12:54.169" v="3892" actId="478"/>
          <ac:cxnSpMkLst>
            <pc:docMk/>
            <pc:sldMk cId="1925126608" sldId="276"/>
            <ac:cxnSpMk id="66" creationId="{2FC7BA49-A92C-43BF-902A-BC1F7F3DC863}"/>
          </ac:cxnSpMkLst>
        </pc:cxnChg>
      </pc:sldChg>
      <pc:sldChg chg="addSp delSp modSp add mod ord modShow modNotesTx">
        <pc:chgData name="ネオ ネルル" userId="c9726d8967aee7e8" providerId="LiveId" clId="{5C8203CA-7E5F-4ED1-844D-5D482DF98895}" dt="2022-02-21T02:15:12.950" v="35302"/>
        <pc:sldMkLst>
          <pc:docMk/>
          <pc:sldMk cId="3395957606" sldId="277"/>
        </pc:sldMkLst>
        <pc:spChg chg="mod">
          <ac:chgData name="ネオ ネルル" userId="c9726d8967aee7e8" providerId="LiveId" clId="{5C8203CA-7E5F-4ED1-844D-5D482DF98895}" dt="2021-12-20T18:37:32.129" v="21463" actId="20577"/>
          <ac:spMkLst>
            <pc:docMk/>
            <pc:sldMk cId="3395957606" sldId="277"/>
            <ac:spMk id="2" creationId="{00000000-0000-0000-0000-000000000000}"/>
          </ac:spMkLst>
        </pc:spChg>
        <pc:spChg chg="add del mod">
          <ac:chgData name="ネオ ネルル" userId="c9726d8967aee7e8" providerId="LiveId" clId="{5C8203CA-7E5F-4ED1-844D-5D482DF98895}" dt="2021-12-20T17:15:51.111" v="19926" actId="478"/>
          <ac:spMkLst>
            <pc:docMk/>
            <pc:sldMk cId="3395957606" sldId="277"/>
            <ac:spMk id="3" creationId="{B1C595B9-A1FB-4E37-8E85-7692DECFFD75}"/>
          </ac:spMkLst>
        </pc:spChg>
        <pc:spChg chg="add del mod">
          <ac:chgData name="ネオ ネルル" userId="c9726d8967aee7e8" providerId="LiveId" clId="{5C8203CA-7E5F-4ED1-844D-5D482DF98895}" dt="2021-12-18T05:47:28.229" v="3161"/>
          <ac:spMkLst>
            <pc:docMk/>
            <pc:sldMk cId="3395957606" sldId="277"/>
            <ac:spMk id="6" creationId="{0575D33E-834D-49CA-B1AF-611F498D66D8}"/>
          </ac:spMkLst>
        </pc:spChg>
        <pc:spChg chg="add mod ord">
          <ac:chgData name="ネオ ネルル" userId="c9726d8967aee7e8" providerId="LiveId" clId="{5C8203CA-7E5F-4ED1-844D-5D482DF98895}" dt="2021-12-20T14:53:00.757" v="13257" actId="167"/>
          <ac:spMkLst>
            <pc:docMk/>
            <pc:sldMk cId="3395957606" sldId="277"/>
            <ac:spMk id="7" creationId="{51B2E421-303A-4644-9D38-0918ED58866B}"/>
          </ac:spMkLst>
        </pc:spChg>
        <pc:spChg chg="add mod ord">
          <ac:chgData name="ネオ ネルル" userId="c9726d8967aee7e8" providerId="LiveId" clId="{5C8203CA-7E5F-4ED1-844D-5D482DF98895}" dt="2021-12-20T16:55:16.886" v="19504" actId="208"/>
          <ac:spMkLst>
            <pc:docMk/>
            <pc:sldMk cId="3395957606" sldId="277"/>
            <ac:spMk id="9" creationId="{F43B848C-46C6-4C7D-A4C4-7D3968125087}"/>
          </ac:spMkLst>
        </pc:spChg>
        <pc:spChg chg="add mod">
          <ac:chgData name="ネオ ネルル" userId="c9726d8967aee7e8" providerId="LiveId" clId="{5C8203CA-7E5F-4ED1-844D-5D482DF98895}" dt="2021-12-20T16:57:30.639" v="19515" actId="207"/>
          <ac:spMkLst>
            <pc:docMk/>
            <pc:sldMk cId="3395957606" sldId="277"/>
            <ac:spMk id="10" creationId="{488A6754-7CD5-4E8D-9367-20BE5B57737F}"/>
          </ac:spMkLst>
        </pc:spChg>
        <pc:spChg chg="add mod">
          <ac:chgData name="ネオ ネルル" userId="c9726d8967aee7e8" providerId="LiveId" clId="{5C8203CA-7E5F-4ED1-844D-5D482DF98895}" dt="2021-12-20T16:55:16.886" v="19504" actId="208"/>
          <ac:spMkLst>
            <pc:docMk/>
            <pc:sldMk cId="3395957606" sldId="277"/>
            <ac:spMk id="11" creationId="{44DE184A-A4AF-4C25-90C4-522B9EABCA5F}"/>
          </ac:spMkLst>
        </pc:spChg>
        <pc:spChg chg="add mod">
          <ac:chgData name="ネオ ネルル" userId="c9726d8967aee7e8" providerId="LiveId" clId="{5C8203CA-7E5F-4ED1-844D-5D482DF98895}" dt="2021-12-20T16:58:38.977" v="19516" actId="208"/>
          <ac:spMkLst>
            <pc:docMk/>
            <pc:sldMk cId="3395957606" sldId="277"/>
            <ac:spMk id="12" creationId="{740341E0-4EAC-495E-8ECE-B91E30A690CF}"/>
          </ac:spMkLst>
        </pc:spChg>
        <pc:spChg chg="add mod">
          <ac:chgData name="ネオ ネルル" userId="c9726d8967aee7e8" providerId="LiveId" clId="{5C8203CA-7E5F-4ED1-844D-5D482DF98895}" dt="2021-12-18T05:52:50.397" v="3470" actId="1076"/>
          <ac:spMkLst>
            <pc:docMk/>
            <pc:sldMk cId="3395957606" sldId="277"/>
            <ac:spMk id="13" creationId="{D40E49D2-C0F9-4765-A169-A68F0E097940}"/>
          </ac:spMkLst>
        </pc:spChg>
        <pc:spChg chg="add mod ord">
          <ac:chgData name="ネオ ネルル" userId="c9726d8967aee7e8" providerId="LiveId" clId="{5C8203CA-7E5F-4ED1-844D-5D482DF98895}" dt="2021-12-20T14:53:00.757" v="13257" actId="167"/>
          <ac:spMkLst>
            <pc:docMk/>
            <pc:sldMk cId="3395957606" sldId="277"/>
            <ac:spMk id="15" creationId="{6FC389F0-5022-469F-AAF9-FABE70F893EE}"/>
          </ac:spMkLst>
        </pc:spChg>
        <pc:spChg chg="add mod ord">
          <ac:chgData name="ネオ ネルル" userId="c9726d8967aee7e8" providerId="LiveId" clId="{5C8203CA-7E5F-4ED1-844D-5D482DF98895}" dt="2021-12-18T05:52:50.397" v="3470" actId="1076"/>
          <ac:spMkLst>
            <pc:docMk/>
            <pc:sldMk cId="3395957606" sldId="277"/>
            <ac:spMk id="16" creationId="{BABD1DAD-2ABA-4C57-A83D-C6C18C124B29}"/>
          </ac:spMkLst>
        </pc:spChg>
        <pc:spChg chg="add del mod">
          <ac:chgData name="ネオ ネルル" userId="c9726d8967aee7e8" providerId="LiveId" clId="{5C8203CA-7E5F-4ED1-844D-5D482DF98895}" dt="2021-12-18T05:50:45.698" v="3324" actId="478"/>
          <ac:spMkLst>
            <pc:docMk/>
            <pc:sldMk cId="3395957606" sldId="277"/>
            <ac:spMk id="17" creationId="{C72A0DC7-B49C-4B8C-9AD4-61B6095E83CB}"/>
          </ac:spMkLst>
        </pc:spChg>
        <pc:spChg chg="add mod ord">
          <ac:chgData name="ネオ ネルル" userId="c9726d8967aee7e8" providerId="LiveId" clId="{5C8203CA-7E5F-4ED1-844D-5D482DF98895}" dt="2021-12-18T05:52:50.397" v="3470" actId="1076"/>
          <ac:spMkLst>
            <pc:docMk/>
            <pc:sldMk cId="3395957606" sldId="277"/>
            <ac:spMk id="18" creationId="{01D76C72-3A2B-4E71-A143-1FF96FE3147E}"/>
          </ac:spMkLst>
        </pc:spChg>
        <pc:spChg chg="add del mod">
          <ac:chgData name="ネオ ネルル" userId="c9726d8967aee7e8" providerId="LiveId" clId="{5C8203CA-7E5F-4ED1-844D-5D482DF98895}" dt="2021-12-20T14:46:50.547" v="13096" actId="478"/>
          <ac:spMkLst>
            <pc:docMk/>
            <pc:sldMk cId="3395957606" sldId="277"/>
            <ac:spMk id="19" creationId="{EDF08985-B99B-4C63-A0E7-5E80E8F344F7}"/>
          </ac:spMkLst>
        </pc:spChg>
        <pc:spChg chg="mod ord">
          <ac:chgData name="ネオ ネルル" userId="c9726d8967aee7e8" providerId="LiveId" clId="{5C8203CA-7E5F-4ED1-844D-5D482DF98895}" dt="2022-01-25T06:05:10.861" v="29393" actId="20577"/>
          <ac:spMkLst>
            <pc:docMk/>
            <pc:sldMk cId="3395957606" sldId="277"/>
            <ac:spMk id="33" creationId="{2764FAC5-76EB-4852-A2B0-99F48B5288A7}"/>
          </ac:spMkLst>
        </pc:spChg>
        <pc:picChg chg="add del mod modCrop">
          <ac:chgData name="ネオ ネルル" userId="c9726d8967aee7e8" providerId="LiveId" clId="{5C8203CA-7E5F-4ED1-844D-5D482DF98895}" dt="2021-12-18T05:48:11.372" v="3251" actId="478"/>
          <ac:picMkLst>
            <pc:docMk/>
            <pc:sldMk cId="3395957606" sldId="277"/>
            <ac:picMk id="5" creationId="{4834D27D-F9F4-456E-8CA1-D17CC32D110F}"/>
          </ac:picMkLst>
        </pc:picChg>
        <pc:picChg chg="add mod">
          <ac:chgData name="ネオ ネルル" userId="c9726d8967aee7e8" providerId="LiveId" clId="{5C8203CA-7E5F-4ED1-844D-5D482DF98895}" dt="2021-12-20T14:48:15.673" v="13145" actId="1076"/>
          <ac:picMkLst>
            <pc:docMk/>
            <pc:sldMk cId="3395957606" sldId="277"/>
            <ac:picMk id="14" creationId="{2540E376-5C27-49E4-9FFF-DF39A686B91C}"/>
          </ac:picMkLst>
        </pc:picChg>
        <pc:picChg chg="add del mod">
          <ac:chgData name="ネオ ネルル" userId="c9726d8967aee7e8" providerId="LiveId" clId="{5C8203CA-7E5F-4ED1-844D-5D482DF98895}" dt="2021-12-20T17:15:47.620" v="19925" actId="478"/>
          <ac:picMkLst>
            <pc:docMk/>
            <pc:sldMk cId="3395957606" sldId="277"/>
            <ac:picMk id="17" creationId="{474ABA91-E4BF-4CBB-B1EC-4989608C1EAB}"/>
          </ac:picMkLst>
        </pc:picChg>
        <pc:picChg chg="add mod">
          <ac:chgData name="ネオ ネルル" userId="c9726d8967aee7e8" providerId="LiveId" clId="{5C8203CA-7E5F-4ED1-844D-5D482DF98895}" dt="2021-12-20T14:48:17.321" v="13146" actId="1076"/>
          <ac:picMkLst>
            <pc:docMk/>
            <pc:sldMk cId="3395957606" sldId="277"/>
            <ac:picMk id="20" creationId="{FFBFBF54-0409-4A0A-AF40-FE902AC8CB24}"/>
          </ac:picMkLst>
        </pc:picChg>
        <pc:picChg chg="del mod">
          <ac:chgData name="ネオ ネルル" userId="c9726d8967aee7e8" providerId="LiveId" clId="{5C8203CA-7E5F-4ED1-844D-5D482DF98895}" dt="2021-12-18T05:43:48.323" v="3124" actId="478"/>
          <ac:picMkLst>
            <pc:docMk/>
            <pc:sldMk cId="3395957606" sldId="277"/>
            <ac:picMk id="47" creationId="{3D56B283-A0D6-4F60-B036-19BC47F4D07B}"/>
          </ac:picMkLst>
        </pc:picChg>
        <pc:cxnChg chg="add mod">
          <ac:chgData name="ネオ ネルル" userId="c9726d8967aee7e8" providerId="LiveId" clId="{5C8203CA-7E5F-4ED1-844D-5D482DF98895}" dt="2022-01-24T02:49:53.087" v="24544"/>
          <ac:cxnSpMkLst>
            <pc:docMk/>
            <pc:sldMk cId="3395957606" sldId="277"/>
            <ac:cxnSpMk id="17" creationId="{DABF84EE-3B17-4E38-BC20-AD437338E314}"/>
          </ac:cxnSpMkLst>
        </pc:cxnChg>
      </pc:sldChg>
      <pc:sldChg chg="addSp delSp modSp add mod ord modShow modNotesTx">
        <pc:chgData name="ネオ ネルル" userId="c9726d8967aee7e8" providerId="LiveId" clId="{5C8203CA-7E5F-4ED1-844D-5D482DF98895}" dt="2022-02-21T02:15:12.950" v="35302"/>
        <pc:sldMkLst>
          <pc:docMk/>
          <pc:sldMk cId="3008235345" sldId="278"/>
        </pc:sldMkLst>
        <pc:spChg chg="mod">
          <ac:chgData name="ネオ ネルル" userId="c9726d8967aee7e8" providerId="LiveId" clId="{5C8203CA-7E5F-4ED1-844D-5D482DF98895}" dt="2021-12-18T06:35:36.913" v="4855" actId="20577"/>
          <ac:spMkLst>
            <pc:docMk/>
            <pc:sldMk cId="3008235345" sldId="278"/>
            <ac:spMk id="2" creationId="{00000000-0000-0000-0000-000000000000}"/>
          </ac:spMkLst>
        </pc:spChg>
        <pc:spChg chg="del">
          <ac:chgData name="ネオ ネルル" userId="c9726d8967aee7e8" providerId="LiveId" clId="{5C8203CA-7E5F-4ED1-844D-5D482DF98895}" dt="2021-12-18T06:21:08.782" v="4240" actId="478"/>
          <ac:spMkLst>
            <pc:docMk/>
            <pc:sldMk cId="3008235345" sldId="278"/>
            <ac:spMk id="31" creationId="{11515719-C7A4-4F7D-BED2-0C59DDB800A8}"/>
          </ac:spMkLst>
        </pc:spChg>
        <pc:spChg chg="del">
          <ac:chgData name="ネオ ネルル" userId="c9726d8967aee7e8" providerId="LiveId" clId="{5C8203CA-7E5F-4ED1-844D-5D482DF98895}" dt="2021-12-18T06:21:08.782" v="4240" actId="478"/>
          <ac:spMkLst>
            <pc:docMk/>
            <pc:sldMk cId="3008235345" sldId="278"/>
            <ac:spMk id="32" creationId="{D87093AF-729C-44E3-B2CE-3932B608CD2C}"/>
          </ac:spMkLst>
        </pc:spChg>
        <pc:spChg chg="mod">
          <ac:chgData name="ネオ ネルル" userId="c9726d8967aee7e8" providerId="LiveId" clId="{5C8203CA-7E5F-4ED1-844D-5D482DF98895}" dt="2021-12-18T06:35:13.270" v="4799" actId="20577"/>
          <ac:spMkLst>
            <pc:docMk/>
            <pc:sldMk cId="3008235345" sldId="278"/>
            <ac:spMk id="33" creationId="{2764FAC5-76EB-4852-A2B0-99F48B5288A7}"/>
          </ac:spMkLst>
        </pc:spChg>
        <pc:spChg chg="del">
          <ac:chgData name="ネオ ネルル" userId="c9726d8967aee7e8" providerId="LiveId" clId="{5C8203CA-7E5F-4ED1-844D-5D482DF98895}" dt="2021-12-18T06:21:08.782" v="4240" actId="478"/>
          <ac:spMkLst>
            <pc:docMk/>
            <pc:sldMk cId="3008235345" sldId="278"/>
            <ac:spMk id="36" creationId="{9AE0899C-C96C-48FC-969E-DF23B008F826}"/>
          </ac:spMkLst>
        </pc:spChg>
        <pc:spChg chg="del">
          <ac:chgData name="ネオ ネルル" userId="c9726d8967aee7e8" providerId="LiveId" clId="{5C8203CA-7E5F-4ED1-844D-5D482DF98895}" dt="2021-12-18T06:21:08.782" v="4240" actId="478"/>
          <ac:spMkLst>
            <pc:docMk/>
            <pc:sldMk cId="3008235345" sldId="278"/>
            <ac:spMk id="37" creationId="{D32EC25D-0A8C-4BC1-9E0F-3C1CC0D87EBC}"/>
          </ac:spMkLst>
        </pc:spChg>
        <pc:spChg chg="del">
          <ac:chgData name="ネオ ネルル" userId="c9726d8967aee7e8" providerId="LiveId" clId="{5C8203CA-7E5F-4ED1-844D-5D482DF98895}" dt="2021-12-18T06:21:08.782" v="4240" actId="478"/>
          <ac:spMkLst>
            <pc:docMk/>
            <pc:sldMk cId="3008235345" sldId="278"/>
            <ac:spMk id="38" creationId="{F9261140-BE99-44CC-BCE8-083D9E80674E}"/>
          </ac:spMkLst>
        </pc:spChg>
        <pc:spChg chg="del">
          <ac:chgData name="ネオ ネルル" userId="c9726d8967aee7e8" providerId="LiveId" clId="{5C8203CA-7E5F-4ED1-844D-5D482DF98895}" dt="2021-12-18T06:21:08.782" v="4240" actId="478"/>
          <ac:spMkLst>
            <pc:docMk/>
            <pc:sldMk cId="3008235345" sldId="278"/>
            <ac:spMk id="85" creationId="{1DAA9399-8379-443B-9A1F-B6CD3665E5F2}"/>
          </ac:spMkLst>
        </pc:spChg>
        <pc:spChg chg="del">
          <ac:chgData name="ネオ ネルル" userId="c9726d8967aee7e8" providerId="LiveId" clId="{5C8203CA-7E5F-4ED1-844D-5D482DF98895}" dt="2021-12-18T06:21:08.782" v="4240" actId="478"/>
          <ac:spMkLst>
            <pc:docMk/>
            <pc:sldMk cId="3008235345" sldId="278"/>
            <ac:spMk id="87" creationId="{587F48FE-598E-4A60-ABFA-7A8A3BBCE7A6}"/>
          </ac:spMkLst>
        </pc:spChg>
        <pc:spChg chg="del">
          <ac:chgData name="ネオ ネルル" userId="c9726d8967aee7e8" providerId="LiveId" clId="{5C8203CA-7E5F-4ED1-844D-5D482DF98895}" dt="2021-12-18T06:21:08.782" v="4240" actId="478"/>
          <ac:spMkLst>
            <pc:docMk/>
            <pc:sldMk cId="3008235345" sldId="278"/>
            <ac:spMk id="91" creationId="{822032EF-FD77-40DA-BE05-052B23A6D36D}"/>
          </ac:spMkLst>
        </pc:spChg>
        <pc:spChg chg="del">
          <ac:chgData name="ネオ ネルル" userId="c9726d8967aee7e8" providerId="LiveId" clId="{5C8203CA-7E5F-4ED1-844D-5D482DF98895}" dt="2021-12-18T06:21:08.782" v="4240" actId="478"/>
          <ac:spMkLst>
            <pc:docMk/>
            <pc:sldMk cId="3008235345" sldId="278"/>
            <ac:spMk id="92" creationId="{1CA0781E-50F1-418C-BD26-4DEC29118399}"/>
          </ac:spMkLst>
        </pc:spChg>
        <pc:spChg chg="del">
          <ac:chgData name="ネオ ネルル" userId="c9726d8967aee7e8" providerId="LiveId" clId="{5C8203CA-7E5F-4ED1-844D-5D482DF98895}" dt="2021-12-18T06:21:08.782" v="4240" actId="478"/>
          <ac:spMkLst>
            <pc:docMk/>
            <pc:sldMk cId="3008235345" sldId="278"/>
            <ac:spMk id="93" creationId="{33D39C21-B51D-407D-B5C1-54BA15AD0707}"/>
          </ac:spMkLst>
        </pc:spChg>
        <pc:spChg chg="del">
          <ac:chgData name="ネオ ネルル" userId="c9726d8967aee7e8" providerId="LiveId" clId="{5C8203CA-7E5F-4ED1-844D-5D482DF98895}" dt="2021-12-18T06:21:08.782" v="4240" actId="478"/>
          <ac:spMkLst>
            <pc:docMk/>
            <pc:sldMk cId="3008235345" sldId="278"/>
            <ac:spMk id="94" creationId="{BE68D49B-75AE-4611-B6B8-6B9B4B2CCB8A}"/>
          </ac:spMkLst>
        </pc:spChg>
        <pc:grpChg chg="del">
          <ac:chgData name="ネオ ネルル" userId="c9726d8967aee7e8" providerId="LiveId" clId="{5C8203CA-7E5F-4ED1-844D-5D482DF98895}" dt="2021-12-18T06:21:08.782" v="4240" actId="478"/>
          <ac:grpSpMkLst>
            <pc:docMk/>
            <pc:sldMk cId="3008235345" sldId="278"/>
            <ac:grpSpMk id="69" creationId="{6FD210B1-74F8-415B-97BB-E4B9940C9796}"/>
          </ac:grpSpMkLst>
        </pc:grpChg>
        <pc:picChg chg="add mod">
          <ac:chgData name="ネオ ネルル" userId="c9726d8967aee7e8" providerId="LiveId" clId="{5C8203CA-7E5F-4ED1-844D-5D482DF98895}" dt="2021-12-18T06:28:47.213" v="4482" actId="14100"/>
          <ac:picMkLst>
            <pc:docMk/>
            <pc:sldMk cId="3008235345" sldId="278"/>
            <ac:picMk id="5" creationId="{C50D08B0-92B1-4EB5-92B7-592FC183F263}"/>
          </ac:picMkLst>
        </pc:picChg>
        <pc:picChg chg="del">
          <ac:chgData name="ネオ ネルル" userId="c9726d8967aee7e8" providerId="LiveId" clId="{5C8203CA-7E5F-4ED1-844D-5D482DF98895}" dt="2021-12-18T06:21:08.782" v="4240" actId="478"/>
          <ac:picMkLst>
            <pc:docMk/>
            <pc:sldMk cId="3008235345" sldId="278"/>
            <ac:picMk id="7" creationId="{9EFEC94D-C0BA-433F-A1CB-F105B7016DB2}"/>
          </ac:picMkLst>
        </pc:picChg>
        <pc:picChg chg="add mod">
          <ac:chgData name="ネオ ネルル" userId="c9726d8967aee7e8" providerId="LiveId" clId="{5C8203CA-7E5F-4ED1-844D-5D482DF98895}" dt="2021-12-18T06:29:01.441" v="4486" actId="1076"/>
          <ac:picMkLst>
            <pc:docMk/>
            <pc:sldMk cId="3008235345" sldId="278"/>
            <ac:picMk id="8" creationId="{CC30A450-F8A9-4938-9D25-89EC06D97677}"/>
          </ac:picMkLst>
        </pc:picChg>
        <pc:picChg chg="add mod">
          <ac:chgData name="ネオ ネルル" userId="c9726d8967aee7e8" providerId="LiveId" clId="{5C8203CA-7E5F-4ED1-844D-5D482DF98895}" dt="2021-12-18T06:28:55.881" v="4485" actId="1076"/>
          <ac:picMkLst>
            <pc:docMk/>
            <pc:sldMk cId="3008235345" sldId="278"/>
            <ac:picMk id="30" creationId="{F20D47DE-E368-4644-90E5-18E671E6CCBE}"/>
          </ac:picMkLst>
        </pc:picChg>
        <pc:picChg chg="del">
          <ac:chgData name="ネオ ネルル" userId="c9726d8967aee7e8" providerId="LiveId" clId="{5C8203CA-7E5F-4ED1-844D-5D482DF98895}" dt="2021-12-18T06:21:08.782" v="4240" actId="478"/>
          <ac:picMkLst>
            <pc:docMk/>
            <pc:sldMk cId="3008235345" sldId="278"/>
            <ac:picMk id="34" creationId="{5B49206F-5B85-4937-8E90-A06E0EAC3EA9}"/>
          </ac:picMkLst>
        </pc:picChg>
        <pc:picChg chg="del">
          <ac:chgData name="ネオ ネルル" userId="c9726d8967aee7e8" providerId="LiveId" clId="{5C8203CA-7E5F-4ED1-844D-5D482DF98895}" dt="2021-12-18T06:21:08.782" v="4240" actId="478"/>
          <ac:picMkLst>
            <pc:docMk/>
            <pc:sldMk cId="3008235345" sldId="278"/>
            <ac:picMk id="35" creationId="{F59D43E9-A254-4996-87C6-7783E55B62F4}"/>
          </ac:picMkLst>
        </pc:picChg>
        <pc:cxnChg chg="add mod">
          <ac:chgData name="ネオ ネルル" userId="c9726d8967aee7e8" providerId="LiveId" clId="{5C8203CA-7E5F-4ED1-844D-5D482DF98895}" dt="2022-01-24T02:49:56.954" v="24546"/>
          <ac:cxnSpMkLst>
            <pc:docMk/>
            <pc:sldMk cId="3008235345" sldId="278"/>
            <ac:cxnSpMk id="9" creationId="{0EFC6E30-C49D-4213-93C4-B9DEBD49660A}"/>
          </ac:cxnSpMkLst>
        </pc:cxnChg>
      </pc:sldChg>
      <pc:sldChg chg="addSp delSp modSp add del mod ord modNotesTx">
        <pc:chgData name="ネオ ネルル" userId="c9726d8967aee7e8" providerId="LiveId" clId="{5C8203CA-7E5F-4ED1-844D-5D482DF98895}" dt="2021-12-21T04:06:10.397" v="23077" actId="47"/>
        <pc:sldMkLst>
          <pc:docMk/>
          <pc:sldMk cId="3002259076" sldId="279"/>
        </pc:sldMkLst>
        <pc:spChg chg="mod">
          <ac:chgData name="ネオ ネルル" userId="c9726d8967aee7e8" providerId="LiveId" clId="{5C8203CA-7E5F-4ED1-844D-5D482DF98895}" dt="2021-12-20T16:06:49.487" v="18170" actId="1076"/>
          <ac:spMkLst>
            <pc:docMk/>
            <pc:sldMk cId="3002259076" sldId="279"/>
            <ac:spMk id="2" creationId="{00000000-0000-0000-0000-000000000000}"/>
          </ac:spMkLst>
        </pc:spChg>
        <pc:spChg chg="add del mod">
          <ac:chgData name="ネオ ネルル" userId="c9726d8967aee7e8" providerId="LiveId" clId="{5C8203CA-7E5F-4ED1-844D-5D482DF98895}" dt="2021-12-18T06:35:55.041" v="4870" actId="478"/>
          <ac:spMkLst>
            <pc:docMk/>
            <pc:sldMk cId="3002259076" sldId="279"/>
            <ac:spMk id="5" creationId="{D987B4F0-F901-4EB9-B1A0-20439ACD92AD}"/>
          </ac:spMkLst>
        </pc:spChg>
        <pc:spChg chg="add mod">
          <ac:chgData name="ネオ ネルル" userId="c9726d8967aee7e8" providerId="LiveId" clId="{5C8203CA-7E5F-4ED1-844D-5D482DF98895}" dt="2021-12-20T16:15:56.987" v="18282" actId="2711"/>
          <ac:spMkLst>
            <pc:docMk/>
            <pc:sldMk cId="3002259076" sldId="279"/>
            <ac:spMk id="14" creationId="{9D8AB8BD-68E5-4D7F-99A9-FF068F93A79B}"/>
          </ac:spMkLst>
        </pc:spChg>
        <pc:spChg chg="add del mod">
          <ac:chgData name="ネオ ネルル" userId="c9726d8967aee7e8" providerId="LiveId" clId="{5C8203CA-7E5F-4ED1-844D-5D482DF98895}" dt="2021-12-20T16:02:54.930" v="18164" actId="478"/>
          <ac:spMkLst>
            <pc:docMk/>
            <pc:sldMk cId="3002259076" sldId="279"/>
            <ac:spMk id="28" creationId="{4E4B12A0-3D5F-40CD-915C-529EE710073D}"/>
          </ac:spMkLst>
        </pc:spChg>
        <pc:spChg chg="del">
          <ac:chgData name="ネオ ネルル" userId="c9726d8967aee7e8" providerId="LiveId" clId="{5C8203CA-7E5F-4ED1-844D-5D482DF98895}" dt="2021-12-18T06:35:48.868" v="4868" actId="478"/>
          <ac:spMkLst>
            <pc:docMk/>
            <pc:sldMk cId="3002259076" sldId="279"/>
            <ac:spMk id="31" creationId="{11515719-C7A4-4F7D-BED2-0C59DDB800A8}"/>
          </ac:spMkLst>
        </pc:spChg>
        <pc:spChg chg="del">
          <ac:chgData name="ネオ ネルル" userId="c9726d8967aee7e8" providerId="LiveId" clId="{5C8203CA-7E5F-4ED1-844D-5D482DF98895}" dt="2021-12-18T06:35:48.868" v="4868" actId="478"/>
          <ac:spMkLst>
            <pc:docMk/>
            <pc:sldMk cId="3002259076" sldId="279"/>
            <ac:spMk id="32" creationId="{D87093AF-729C-44E3-B2CE-3932B608CD2C}"/>
          </ac:spMkLst>
        </pc:spChg>
        <pc:spChg chg="del">
          <ac:chgData name="ネオ ネルル" userId="c9726d8967aee7e8" providerId="LiveId" clId="{5C8203CA-7E5F-4ED1-844D-5D482DF98895}" dt="2021-12-18T06:35:51.801" v="4869" actId="478"/>
          <ac:spMkLst>
            <pc:docMk/>
            <pc:sldMk cId="3002259076" sldId="279"/>
            <ac:spMk id="33" creationId="{2764FAC5-76EB-4852-A2B0-99F48B5288A7}"/>
          </ac:spMkLst>
        </pc:spChg>
        <pc:spChg chg="del">
          <ac:chgData name="ネオ ネルル" userId="c9726d8967aee7e8" providerId="LiveId" clId="{5C8203CA-7E5F-4ED1-844D-5D482DF98895}" dt="2021-12-18T06:35:48.868" v="4868" actId="478"/>
          <ac:spMkLst>
            <pc:docMk/>
            <pc:sldMk cId="3002259076" sldId="279"/>
            <ac:spMk id="36" creationId="{9AE0899C-C96C-48FC-969E-DF23B008F826}"/>
          </ac:spMkLst>
        </pc:spChg>
        <pc:spChg chg="del">
          <ac:chgData name="ネオ ネルル" userId="c9726d8967aee7e8" providerId="LiveId" clId="{5C8203CA-7E5F-4ED1-844D-5D482DF98895}" dt="2021-12-18T06:35:48.868" v="4868" actId="478"/>
          <ac:spMkLst>
            <pc:docMk/>
            <pc:sldMk cId="3002259076" sldId="279"/>
            <ac:spMk id="37" creationId="{D32EC25D-0A8C-4BC1-9E0F-3C1CC0D87EBC}"/>
          </ac:spMkLst>
        </pc:spChg>
        <pc:spChg chg="del">
          <ac:chgData name="ネオ ネルル" userId="c9726d8967aee7e8" providerId="LiveId" clId="{5C8203CA-7E5F-4ED1-844D-5D482DF98895}" dt="2021-12-18T06:35:48.868" v="4868" actId="478"/>
          <ac:spMkLst>
            <pc:docMk/>
            <pc:sldMk cId="3002259076" sldId="279"/>
            <ac:spMk id="38" creationId="{F9261140-BE99-44CC-BCE8-083D9E80674E}"/>
          </ac:spMkLst>
        </pc:spChg>
        <pc:spChg chg="add del mod">
          <ac:chgData name="ネオ ネルル" userId="c9726d8967aee7e8" providerId="LiveId" clId="{5C8203CA-7E5F-4ED1-844D-5D482DF98895}" dt="2021-12-18T06:36:12.021" v="4872"/>
          <ac:spMkLst>
            <pc:docMk/>
            <pc:sldMk cId="3002259076" sldId="279"/>
            <ac:spMk id="39" creationId="{843B5508-AED4-49F6-9F5D-B202022DFCC7}"/>
          </ac:spMkLst>
        </pc:spChg>
        <pc:spChg chg="add del mod">
          <ac:chgData name="ネオ ネルル" userId="c9726d8967aee7e8" providerId="LiveId" clId="{5C8203CA-7E5F-4ED1-844D-5D482DF98895}" dt="2021-12-18T06:36:12.021" v="4872"/>
          <ac:spMkLst>
            <pc:docMk/>
            <pc:sldMk cId="3002259076" sldId="279"/>
            <ac:spMk id="41" creationId="{C6D7F8B2-EC13-433F-98EE-A234AB0728B3}"/>
          </ac:spMkLst>
        </pc:spChg>
        <pc:spChg chg="add del mod">
          <ac:chgData name="ネオ ネルル" userId="c9726d8967aee7e8" providerId="LiveId" clId="{5C8203CA-7E5F-4ED1-844D-5D482DF98895}" dt="2021-12-18T06:36:12.021" v="4872"/>
          <ac:spMkLst>
            <pc:docMk/>
            <pc:sldMk cId="3002259076" sldId="279"/>
            <ac:spMk id="42" creationId="{4C240948-6E6A-48FE-974E-755D7D51CDBB}"/>
          </ac:spMkLst>
        </pc:spChg>
        <pc:spChg chg="add del mod">
          <ac:chgData name="ネオ ネルル" userId="c9726d8967aee7e8" providerId="LiveId" clId="{5C8203CA-7E5F-4ED1-844D-5D482DF98895}" dt="2021-12-18T06:36:12.021" v="4872"/>
          <ac:spMkLst>
            <pc:docMk/>
            <pc:sldMk cId="3002259076" sldId="279"/>
            <ac:spMk id="45" creationId="{4C4792BA-25F5-424A-A097-20B51BF845E2}"/>
          </ac:spMkLst>
        </pc:spChg>
        <pc:spChg chg="add del mod">
          <ac:chgData name="ネオ ネルル" userId="c9726d8967aee7e8" providerId="LiveId" clId="{5C8203CA-7E5F-4ED1-844D-5D482DF98895}" dt="2021-12-18T06:36:12.021" v="4872"/>
          <ac:spMkLst>
            <pc:docMk/>
            <pc:sldMk cId="3002259076" sldId="279"/>
            <ac:spMk id="58" creationId="{0FAAB758-28A0-4E1E-88EA-58E8096E7910}"/>
          </ac:spMkLst>
        </pc:spChg>
        <pc:spChg chg="add del mod">
          <ac:chgData name="ネオ ネルル" userId="c9726d8967aee7e8" providerId="LiveId" clId="{5C8203CA-7E5F-4ED1-844D-5D482DF98895}" dt="2021-12-18T06:36:12.021" v="4872"/>
          <ac:spMkLst>
            <pc:docMk/>
            <pc:sldMk cId="3002259076" sldId="279"/>
            <ac:spMk id="59" creationId="{7670AC89-7429-4B3D-84DD-C2ADB6C82676}"/>
          </ac:spMkLst>
        </pc:spChg>
        <pc:spChg chg="add del mod">
          <ac:chgData name="ネオ ネルル" userId="c9726d8967aee7e8" providerId="LiveId" clId="{5C8203CA-7E5F-4ED1-844D-5D482DF98895}" dt="2021-12-18T06:36:12.021" v="4872"/>
          <ac:spMkLst>
            <pc:docMk/>
            <pc:sldMk cId="3002259076" sldId="279"/>
            <ac:spMk id="60" creationId="{6060691B-7E1C-41F8-9204-34F13D943BB3}"/>
          </ac:spMkLst>
        </pc:spChg>
        <pc:spChg chg="add del mod">
          <ac:chgData name="ネオ ネルル" userId="c9726d8967aee7e8" providerId="LiveId" clId="{5C8203CA-7E5F-4ED1-844D-5D482DF98895}" dt="2021-12-18T06:36:12.021" v="4872"/>
          <ac:spMkLst>
            <pc:docMk/>
            <pc:sldMk cId="3002259076" sldId="279"/>
            <ac:spMk id="61" creationId="{1133B622-D7F0-40ED-98B6-B3673D62B1B0}"/>
          </ac:spMkLst>
        </pc:spChg>
        <pc:spChg chg="add del mod">
          <ac:chgData name="ネオ ネルル" userId="c9726d8967aee7e8" providerId="LiveId" clId="{5C8203CA-7E5F-4ED1-844D-5D482DF98895}" dt="2021-12-18T06:36:12.021" v="4872"/>
          <ac:spMkLst>
            <pc:docMk/>
            <pc:sldMk cId="3002259076" sldId="279"/>
            <ac:spMk id="62" creationId="{DA86F246-FE0C-4117-91DB-521D56AAF7CC}"/>
          </ac:spMkLst>
        </pc:spChg>
        <pc:spChg chg="add del mod">
          <ac:chgData name="ネオ ネルル" userId="c9726d8967aee7e8" providerId="LiveId" clId="{5C8203CA-7E5F-4ED1-844D-5D482DF98895}" dt="2021-12-18T06:36:12.021" v="4872"/>
          <ac:spMkLst>
            <pc:docMk/>
            <pc:sldMk cId="3002259076" sldId="279"/>
            <ac:spMk id="63" creationId="{62AC243F-F39C-4FC0-ACA7-01B54C31005E}"/>
          </ac:spMkLst>
        </pc:spChg>
        <pc:spChg chg="add del mod">
          <ac:chgData name="ネオ ネルル" userId="c9726d8967aee7e8" providerId="LiveId" clId="{5C8203CA-7E5F-4ED1-844D-5D482DF98895}" dt="2021-12-18T06:36:12.021" v="4872"/>
          <ac:spMkLst>
            <pc:docMk/>
            <pc:sldMk cId="3002259076" sldId="279"/>
            <ac:spMk id="64" creationId="{C1B20741-21E2-4D4D-B3B2-E606EBEC1B77}"/>
          </ac:spMkLst>
        </pc:spChg>
        <pc:spChg chg="add del mod">
          <ac:chgData name="ネオ ネルル" userId="c9726d8967aee7e8" providerId="LiveId" clId="{5C8203CA-7E5F-4ED1-844D-5D482DF98895}" dt="2021-12-18T06:36:12.021" v="4872"/>
          <ac:spMkLst>
            <pc:docMk/>
            <pc:sldMk cId="3002259076" sldId="279"/>
            <ac:spMk id="66" creationId="{6805681F-892D-4E00-A8F0-BF513E810122}"/>
          </ac:spMkLst>
        </pc:spChg>
        <pc:spChg chg="add del mod">
          <ac:chgData name="ネオ ネルル" userId="c9726d8967aee7e8" providerId="LiveId" clId="{5C8203CA-7E5F-4ED1-844D-5D482DF98895}" dt="2021-12-20T16:06:37.556" v="18168" actId="478"/>
          <ac:spMkLst>
            <pc:docMk/>
            <pc:sldMk cId="3002259076" sldId="279"/>
            <ac:spMk id="70" creationId="{DA882B06-1C6E-49AD-A208-7EE9E4505DDB}"/>
          </ac:spMkLst>
        </pc:spChg>
        <pc:spChg chg="add mod">
          <ac:chgData name="ネオ ネルル" userId="c9726d8967aee7e8" providerId="LiveId" clId="{5C8203CA-7E5F-4ED1-844D-5D482DF98895}" dt="2021-12-20T16:14:30.507" v="18257" actId="1076"/>
          <ac:spMkLst>
            <pc:docMk/>
            <pc:sldMk cId="3002259076" sldId="279"/>
            <ac:spMk id="71" creationId="{61DFDC2E-63F4-4D54-85E1-8969D70FE065}"/>
          </ac:spMkLst>
        </pc:spChg>
        <pc:spChg chg="add mod">
          <ac:chgData name="ネオ ネルル" userId="c9726d8967aee7e8" providerId="LiveId" clId="{5C8203CA-7E5F-4ED1-844D-5D482DF98895}" dt="2021-12-20T16:13:53.390" v="18251" actId="1076"/>
          <ac:spMkLst>
            <pc:docMk/>
            <pc:sldMk cId="3002259076" sldId="279"/>
            <ac:spMk id="72" creationId="{BC890E27-41BA-470C-A0D5-6A33C6797016}"/>
          </ac:spMkLst>
        </pc:spChg>
        <pc:spChg chg="add mod">
          <ac:chgData name="ネオ ネルル" userId="c9726d8967aee7e8" providerId="LiveId" clId="{5C8203CA-7E5F-4ED1-844D-5D482DF98895}" dt="2021-12-20T16:13:53.390" v="18251" actId="1076"/>
          <ac:spMkLst>
            <pc:docMk/>
            <pc:sldMk cId="3002259076" sldId="279"/>
            <ac:spMk id="75" creationId="{46D92E9C-61F9-443A-A24C-CE8498530624}"/>
          </ac:spMkLst>
        </pc:spChg>
        <pc:spChg chg="add del mod">
          <ac:chgData name="ネオ ネルル" userId="c9726d8967aee7e8" providerId="LiveId" clId="{5C8203CA-7E5F-4ED1-844D-5D482DF98895}" dt="2021-12-18T06:42:55.011" v="5064" actId="478"/>
          <ac:spMkLst>
            <pc:docMk/>
            <pc:sldMk cId="3002259076" sldId="279"/>
            <ac:spMk id="79" creationId="{3CC09390-E1B2-4A4A-B157-7E03F374769B}"/>
          </ac:spMkLst>
        </pc:spChg>
        <pc:spChg chg="add del mod">
          <ac:chgData name="ネオ ネルル" userId="c9726d8967aee7e8" providerId="LiveId" clId="{5C8203CA-7E5F-4ED1-844D-5D482DF98895}" dt="2021-12-18T06:42:57.193" v="5065" actId="478"/>
          <ac:spMkLst>
            <pc:docMk/>
            <pc:sldMk cId="3002259076" sldId="279"/>
            <ac:spMk id="80" creationId="{939A2257-8AA7-43C0-8786-EC8E80EF12EC}"/>
          </ac:spMkLst>
        </pc:spChg>
        <pc:spChg chg="add mod">
          <ac:chgData name="ネオ ネルル" userId="c9726d8967aee7e8" providerId="LiveId" clId="{5C8203CA-7E5F-4ED1-844D-5D482DF98895}" dt="2021-12-20T16:14:30.507" v="18257" actId="1076"/>
          <ac:spMkLst>
            <pc:docMk/>
            <pc:sldMk cId="3002259076" sldId="279"/>
            <ac:spMk id="81" creationId="{0F9CAFAD-0321-44ED-8E73-229A17FDD1AF}"/>
          </ac:spMkLst>
        </pc:spChg>
        <pc:spChg chg="add mod">
          <ac:chgData name="ネオ ネルル" userId="c9726d8967aee7e8" providerId="LiveId" clId="{5C8203CA-7E5F-4ED1-844D-5D482DF98895}" dt="2021-12-20T16:14:30.507" v="18257" actId="1076"/>
          <ac:spMkLst>
            <pc:docMk/>
            <pc:sldMk cId="3002259076" sldId="279"/>
            <ac:spMk id="82" creationId="{90A984BD-8495-4A3F-8455-7455129F90CC}"/>
          </ac:spMkLst>
        </pc:spChg>
        <pc:spChg chg="add mod">
          <ac:chgData name="ネオ ネルル" userId="c9726d8967aee7e8" providerId="LiveId" clId="{5C8203CA-7E5F-4ED1-844D-5D482DF98895}" dt="2021-12-20T16:14:30.507" v="18257" actId="1076"/>
          <ac:spMkLst>
            <pc:docMk/>
            <pc:sldMk cId="3002259076" sldId="279"/>
            <ac:spMk id="83" creationId="{D9214EA6-D83C-408F-AD74-6DF001C02D40}"/>
          </ac:spMkLst>
        </pc:spChg>
        <pc:spChg chg="add mod">
          <ac:chgData name="ネオ ネルル" userId="c9726d8967aee7e8" providerId="LiveId" clId="{5C8203CA-7E5F-4ED1-844D-5D482DF98895}" dt="2021-12-20T16:14:30.507" v="18257" actId="1076"/>
          <ac:spMkLst>
            <pc:docMk/>
            <pc:sldMk cId="3002259076" sldId="279"/>
            <ac:spMk id="84" creationId="{C9B0A8AB-DE56-47F4-A184-0C701985B222}"/>
          </ac:spMkLst>
        </pc:spChg>
        <pc:spChg chg="del">
          <ac:chgData name="ネオ ネルル" userId="c9726d8967aee7e8" providerId="LiveId" clId="{5C8203CA-7E5F-4ED1-844D-5D482DF98895}" dt="2021-12-18T06:35:48.868" v="4868" actId="478"/>
          <ac:spMkLst>
            <pc:docMk/>
            <pc:sldMk cId="3002259076" sldId="279"/>
            <ac:spMk id="85" creationId="{1DAA9399-8379-443B-9A1F-B6CD3665E5F2}"/>
          </ac:spMkLst>
        </pc:spChg>
        <pc:spChg chg="add mod">
          <ac:chgData name="ネオ ネルル" userId="c9726d8967aee7e8" providerId="LiveId" clId="{5C8203CA-7E5F-4ED1-844D-5D482DF98895}" dt="2021-12-20T16:16:30.984" v="18292" actId="1076"/>
          <ac:spMkLst>
            <pc:docMk/>
            <pc:sldMk cId="3002259076" sldId="279"/>
            <ac:spMk id="86" creationId="{68C86093-B602-4549-9FFC-8D4AA47E0C57}"/>
          </ac:spMkLst>
        </pc:spChg>
        <pc:spChg chg="del">
          <ac:chgData name="ネオ ネルル" userId="c9726d8967aee7e8" providerId="LiveId" clId="{5C8203CA-7E5F-4ED1-844D-5D482DF98895}" dt="2021-12-18T06:35:48.868" v="4868" actId="478"/>
          <ac:spMkLst>
            <pc:docMk/>
            <pc:sldMk cId="3002259076" sldId="279"/>
            <ac:spMk id="87" creationId="{587F48FE-598E-4A60-ABFA-7A8A3BBCE7A6}"/>
          </ac:spMkLst>
        </pc:spChg>
        <pc:spChg chg="add mod">
          <ac:chgData name="ネオ ネルル" userId="c9726d8967aee7e8" providerId="LiveId" clId="{5C8203CA-7E5F-4ED1-844D-5D482DF98895}" dt="2021-12-20T16:14:30.507" v="18257" actId="1076"/>
          <ac:spMkLst>
            <pc:docMk/>
            <pc:sldMk cId="3002259076" sldId="279"/>
            <ac:spMk id="89" creationId="{19DCC7E5-F825-43FD-8E30-8EC3696FBB87}"/>
          </ac:spMkLst>
        </pc:spChg>
        <pc:spChg chg="del">
          <ac:chgData name="ネオ ネルル" userId="c9726d8967aee7e8" providerId="LiveId" clId="{5C8203CA-7E5F-4ED1-844D-5D482DF98895}" dt="2021-12-18T06:35:48.868" v="4868" actId="478"/>
          <ac:spMkLst>
            <pc:docMk/>
            <pc:sldMk cId="3002259076" sldId="279"/>
            <ac:spMk id="91" creationId="{822032EF-FD77-40DA-BE05-052B23A6D36D}"/>
          </ac:spMkLst>
        </pc:spChg>
        <pc:spChg chg="del">
          <ac:chgData name="ネオ ネルル" userId="c9726d8967aee7e8" providerId="LiveId" clId="{5C8203CA-7E5F-4ED1-844D-5D482DF98895}" dt="2021-12-18T06:35:48.868" v="4868" actId="478"/>
          <ac:spMkLst>
            <pc:docMk/>
            <pc:sldMk cId="3002259076" sldId="279"/>
            <ac:spMk id="92" creationId="{1CA0781E-50F1-418C-BD26-4DEC29118399}"/>
          </ac:spMkLst>
        </pc:spChg>
        <pc:spChg chg="del">
          <ac:chgData name="ネオ ネルル" userId="c9726d8967aee7e8" providerId="LiveId" clId="{5C8203CA-7E5F-4ED1-844D-5D482DF98895}" dt="2021-12-18T06:35:48.868" v="4868" actId="478"/>
          <ac:spMkLst>
            <pc:docMk/>
            <pc:sldMk cId="3002259076" sldId="279"/>
            <ac:spMk id="93" creationId="{33D39C21-B51D-407D-B5C1-54BA15AD0707}"/>
          </ac:spMkLst>
        </pc:spChg>
        <pc:spChg chg="del">
          <ac:chgData name="ネオ ネルル" userId="c9726d8967aee7e8" providerId="LiveId" clId="{5C8203CA-7E5F-4ED1-844D-5D482DF98895}" dt="2021-12-18T06:35:48.868" v="4868" actId="478"/>
          <ac:spMkLst>
            <pc:docMk/>
            <pc:sldMk cId="3002259076" sldId="279"/>
            <ac:spMk id="94" creationId="{BE68D49B-75AE-4611-B6B8-6B9B4B2CCB8A}"/>
          </ac:spMkLst>
        </pc:spChg>
        <pc:spChg chg="add mod">
          <ac:chgData name="ネオ ネルル" userId="c9726d8967aee7e8" providerId="LiveId" clId="{5C8203CA-7E5F-4ED1-844D-5D482DF98895}" dt="2021-12-18T06:37:52.086" v="4922" actId="571"/>
          <ac:spMkLst>
            <pc:docMk/>
            <pc:sldMk cId="3002259076" sldId="279"/>
            <ac:spMk id="96" creationId="{9DA9B90B-1CD7-40A1-B3FA-6B929366F447}"/>
          </ac:spMkLst>
        </pc:spChg>
        <pc:spChg chg="add mod">
          <ac:chgData name="ネオ ネルル" userId="c9726d8967aee7e8" providerId="LiveId" clId="{5C8203CA-7E5F-4ED1-844D-5D482DF98895}" dt="2021-12-18T06:37:52.086" v="4922" actId="571"/>
          <ac:spMkLst>
            <pc:docMk/>
            <pc:sldMk cId="3002259076" sldId="279"/>
            <ac:spMk id="97" creationId="{EA097CB5-E381-488B-ADFE-72F25E6DBDA9}"/>
          </ac:spMkLst>
        </pc:spChg>
        <pc:spChg chg="add del mod">
          <ac:chgData name="ネオ ネルル" userId="c9726d8967aee7e8" providerId="LiveId" clId="{5C8203CA-7E5F-4ED1-844D-5D482DF98895}" dt="2021-12-18T06:40:41.979" v="5021" actId="478"/>
          <ac:spMkLst>
            <pc:docMk/>
            <pc:sldMk cId="3002259076" sldId="279"/>
            <ac:spMk id="122" creationId="{192DD1C1-9F0D-407C-921C-903235DF17B9}"/>
          </ac:spMkLst>
        </pc:spChg>
        <pc:spChg chg="add mod">
          <ac:chgData name="ネオ ネルル" userId="c9726d8967aee7e8" providerId="LiveId" clId="{5C8203CA-7E5F-4ED1-844D-5D482DF98895}" dt="2021-12-20T16:03:01.437" v="18165" actId="164"/>
          <ac:spMkLst>
            <pc:docMk/>
            <pc:sldMk cId="3002259076" sldId="279"/>
            <ac:spMk id="128" creationId="{DF938DCD-24F5-4D76-AFAD-CE4D364793AF}"/>
          </ac:spMkLst>
        </pc:spChg>
        <pc:spChg chg="add mod">
          <ac:chgData name="ネオ ネルル" userId="c9726d8967aee7e8" providerId="LiveId" clId="{5C8203CA-7E5F-4ED1-844D-5D482DF98895}" dt="2021-12-20T16:03:01.437" v="18165" actId="164"/>
          <ac:spMkLst>
            <pc:docMk/>
            <pc:sldMk cId="3002259076" sldId="279"/>
            <ac:spMk id="129" creationId="{5ED8CFEE-B144-49CC-8B59-9809AB9C3672}"/>
          </ac:spMkLst>
        </pc:spChg>
        <pc:spChg chg="add mod">
          <ac:chgData name="ネオ ネルル" userId="c9726d8967aee7e8" providerId="LiveId" clId="{5C8203CA-7E5F-4ED1-844D-5D482DF98895}" dt="2021-12-20T16:17:07.209" v="18297" actId="1076"/>
          <ac:spMkLst>
            <pc:docMk/>
            <pc:sldMk cId="3002259076" sldId="279"/>
            <ac:spMk id="132" creationId="{A0A18419-012D-4214-9079-845E5B60CA43}"/>
          </ac:spMkLst>
        </pc:spChg>
        <pc:spChg chg="add mod">
          <ac:chgData name="ネオ ネルル" userId="c9726d8967aee7e8" providerId="LiveId" clId="{5C8203CA-7E5F-4ED1-844D-5D482DF98895}" dt="2021-12-20T16:16:39.680" v="18295" actId="14100"/>
          <ac:spMkLst>
            <pc:docMk/>
            <pc:sldMk cId="3002259076" sldId="279"/>
            <ac:spMk id="133" creationId="{09CF6528-02C9-4352-A807-27DAFFF9AD3C}"/>
          </ac:spMkLst>
        </pc:spChg>
        <pc:grpChg chg="add mod">
          <ac:chgData name="ネオ ネルル" userId="c9726d8967aee7e8" providerId="LiveId" clId="{5C8203CA-7E5F-4ED1-844D-5D482DF98895}" dt="2021-12-20T16:06:51.660" v="18171" actId="1076"/>
          <ac:grpSpMkLst>
            <pc:docMk/>
            <pc:sldMk cId="3002259076" sldId="279"/>
            <ac:grpSpMk id="7" creationId="{BC776713-DA80-4390-A2A2-AE6DC22E5CE2}"/>
          </ac:grpSpMkLst>
        </pc:grpChg>
        <pc:grpChg chg="del">
          <ac:chgData name="ネオ ネルル" userId="c9726d8967aee7e8" providerId="LiveId" clId="{5C8203CA-7E5F-4ED1-844D-5D482DF98895}" dt="2021-12-18T06:35:48.868" v="4868" actId="478"/>
          <ac:grpSpMkLst>
            <pc:docMk/>
            <pc:sldMk cId="3002259076" sldId="279"/>
            <ac:grpSpMk id="69" creationId="{6FD210B1-74F8-415B-97BB-E4B9940C9796}"/>
          </ac:grpSpMkLst>
        </pc:grpChg>
        <pc:picChg chg="add mod">
          <ac:chgData name="ネオ ネルル" userId="c9726d8967aee7e8" providerId="LiveId" clId="{5C8203CA-7E5F-4ED1-844D-5D482DF98895}" dt="2021-12-20T16:16:08.544" v="18283" actId="14100"/>
          <ac:picMkLst>
            <pc:docMk/>
            <pc:sldMk cId="3002259076" sldId="279"/>
            <ac:picMk id="6" creationId="{FAE30861-14B1-4243-AF49-73BC9F5A24D6}"/>
          </ac:picMkLst>
        </pc:picChg>
        <pc:picChg chg="del">
          <ac:chgData name="ネオ ネルル" userId="c9726d8967aee7e8" providerId="LiveId" clId="{5C8203CA-7E5F-4ED1-844D-5D482DF98895}" dt="2021-12-18T06:35:48.868" v="4868" actId="478"/>
          <ac:picMkLst>
            <pc:docMk/>
            <pc:sldMk cId="3002259076" sldId="279"/>
            <ac:picMk id="7" creationId="{9EFEC94D-C0BA-433F-A1CB-F105B7016DB2}"/>
          </ac:picMkLst>
        </pc:picChg>
        <pc:picChg chg="add del mod">
          <ac:chgData name="ネオ ネルル" userId="c9726d8967aee7e8" providerId="LiveId" clId="{5C8203CA-7E5F-4ED1-844D-5D482DF98895}" dt="2021-12-20T16:02:53.462" v="18163" actId="478"/>
          <ac:picMkLst>
            <pc:docMk/>
            <pc:sldMk cId="3002259076" sldId="279"/>
            <ac:picMk id="27" creationId="{0CA0B86F-A2CF-43EE-8F8E-D07C9BEA4CC8}"/>
          </ac:picMkLst>
        </pc:picChg>
        <pc:picChg chg="del">
          <ac:chgData name="ネオ ネルル" userId="c9726d8967aee7e8" providerId="LiveId" clId="{5C8203CA-7E5F-4ED1-844D-5D482DF98895}" dt="2021-12-18T06:35:48.868" v="4868" actId="478"/>
          <ac:picMkLst>
            <pc:docMk/>
            <pc:sldMk cId="3002259076" sldId="279"/>
            <ac:picMk id="34" creationId="{5B49206F-5B85-4937-8E90-A06E0EAC3EA9}"/>
          </ac:picMkLst>
        </pc:picChg>
        <pc:picChg chg="del">
          <ac:chgData name="ネオ ネルル" userId="c9726d8967aee7e8" providerId="LiveId" clId="{5C8203CA-7E5F-4ED1-844D-5D482DF98895}" dt="2021-12-18T06:35:48.868" v="4868" actId="478"/>
          <ac:picMkLst>
            <pc:docMk/>
            <pc:sldMk cId="3002259076" sldId="279"/>
            <ac:picMk id="35" creationId="{F59D43E9-A254-4996-87C6-7783E55B62F4}"/>
          </ac:picMkLst>
        </pc:picChg>
        <pc:picChg chg="add mod">
          <ac:chgData name="ネオ ネルル" userId="c9726d8967aee7e8" providerId="LiveId" clId="{5C8203CA-7E5F-4ED1-844D-5D482DF98895}" dt="2021-12-20T16:03:01.437" v="18165" actId="164"/>
          <ac:picMkLst>
            <pc:docMk/>
            <pc:sldMk cId="3002259076" sldId="279"/>
            <ac:picMk id="127" creationId="{DA670AE7-D031-43D4-99D4-88025B6EFE74}"/>
          </ac:picMkLst>
        </pc:picChg>
        <pc:picChg chg="add mod">
          <ac:chgData name="ネオ ネルル" userId="c9726d8967aee7e8" providerId="LiveId" clId="{5C8203CA-7E5F-4ED1-844D-5D482DF98895}" dt="2021-12-20T16:03:01.437" v="18165" actId="164"/>
          <ac:picMkLst>
            <pc:docMk/>
            <pc:sldMk cId="3002259076" sldId="279"/>
            <ac:picMk id="130" creationId="{4C93A9BD-B6C1-4BA9-BB07-13038458B715}"/>
          </ac:picMkLst>
        </pc:picChg>
        <pc:picChg chg="add mod">
          <ac:chgData name="ネオ ネルル" userId="c9726d8967aee7e8" providerId="LiveId" clId="{5C8203CA-7E5F-4ED1-844D-5D482DF98895}" dt="2021-12-20T16:03:01.437" v="18165" actId="164"/>
          <ac:picMkLst>
            <pc:docMk/>
            <pc:sldMk cId="3002259076" sldId="279"/>
            <ac:picMk id="131" creationId="{986B0CBB-9A0C-4BE0-A926-5859CDFFEDB4}"/>
          </ac:picMkLst>
        </pc:picChg>
        <pc:cxnChg chg="add mod">
          <ac:chgData name="ネオ ネルル" userId="c9726d8967aee7e8" providerId="LiveId" clId="{5C8203CA-7E5F-4ED1-844D-5D482DF98895}" dt="2021-12-20T16:16:34.166" v="18293" actId="14100"/>
          <ac:cxnSpMkLst>
            <pc:docMk/>
            <pc:sldMk cId="3002259076" sldId="279"/>
            <ac:cxnSpMk id="40" creationId="{FA3D7A38-E215-40B0-8E91-7E519453795A}"/>
          </ac:cxnSpMkLst>
        </pc:cxnChg>
        <pc:cxnChg chg="add del mod">
          <ac:chgData name="ネオ ネルル" userId="c9726d8967aee7e8" providerId="LiveId" clId="{5C8203CA-7E5F-4ED1-844D-5D482DF98895}" dt="2021-12-18T06:36:12.021" v="4872"/>
          <ac:cxnSpMkLst>
            <pc:docMk/>
            <pc:sldMk cId="3002259076" sldId="279"/>
            <ac:cxnSpMk id="43" creationId="{4579873E-71FD-4529-AD26-215DB6DBA7FF}"/>
          </ac:cxnSpMkLst>
        </pc:cxnChg>
        <pc:cxnChg chg="add del mod">
          <ac:chgData name="ネオ ネルル" userId="c9726d8967aee7e8" providerId="LiveId" clId="{5C8203CA-7E5F-4ED1-844D-5D482DF98895}" dt="2021-12-18T06:36:12.021" v="4872"/>
          <ac:cxnSpMkLst>
            <pc:docMk/>
            <pc:sldMk cId="3002259076" sldId="279"/>
            <ac:cxnSpMk id="44" creationId="{43D15E79-39C6-4F0D-9C6C-A6A0A363828B}"/>
          </ac:cxnSpMkLst>
        </pc:cxnChg>
        <pc:cxnChg chg="add mod">
          <ac:chgData name="ネオ ネルル" userId="c9726d8967aee7e8" providerId="LiveId" clId="{5C8203CA-7E5F-4ED1-844D-5D482DF98895}" dt="2021-12-20T16:17:20.073" v="18301" actId="14100"/>
          <ac:cxnSpMkLst>
            <pc:docMk/>
            <pc:sldMk cId="3002259076" sldId="279"/>
            <ac:cxnSpMk id="45" creationId="{A1A1F478-527F-4A4F-9FD1-E49EA1450C79}"/>
          </ac:cxnSpMkLst>
        </pc:cxnChg>
        <pc:cxnChg chg="add del mod">
          <ac:chgData name="ネオ ネルル" userId="c9726d8967aee7e8" providerId="LiveId" clId="{5C8203CA-7E5F-4ED1-844D-5D482DF98895}" dt="2021-12-18T06:36:12.021" v="4872"/>
          <ac:cxnSpMkLst>
            <pc:docMk/>
            <pc:sldMk cId="3002259076" sldId="279"/>
            <ac:cxnSpMk id="46" creationId="{19060DFB-307D-4B52-8C95-8971BCF81910}"/>
          </ac:cxnSpMkLst>
        </pc:cxnChg>
        <pc:cxnChg chg="add mod">
          <ac:chgData name="ネオ ネルル" userId="c9726d8967aee7e8" providerId="LiveId" clId="{5C8203CA-7E5F-4ED1-844D-5D482DF98895}" dt="2021-12-20T16:17:25.532" v="18303" actId="1076"/>
          <ac:cxnSpMkLst>
            <pc:docMk/>
            <pc:sldMk cId="3002259076" sldId="279"/>
            <ac:cxnSpMk id="48" creationId="{4538FAD6-F756-4095-9E6A-95911F909FC9}"/>
          </ac:cxnSpMkLst>
        </pc:cxnChg>
        <pc:cxnChg chg="add del mod">
          <ac:chgData name="ネオ ネルル" userId="c9726d8967aee7e8" providerId="LiveId" clId="{5C8203CA-7E5F-4ED1-844D-5D482DF98895}" dt="2021-12-18T06:36:12.021" v="4872"/>
          <ac:cxnSpMkLst>
            <pc:docMk/>
            <pc:sldMk cId="3002259076" sldId="279"/>
            <ac:cxnSpMk id="56" creationId="{DC22508C-6997-44BE-BF67-93283116FBEF}"/>
          </ac:cxnSpMkLst>
        </pc:cxnChg>
        <pc:cxnChg chg="add del mod">
          <ac:chgData name="ネオ ネルル" userId="c9726d8967aee7e8" providerId="LiveId" clId="{5C8203CA-7E5F-4ED1-844D-5D482DF98895}" dt="2021-12-18T06:36:12.021" v="4872"/>
          <ac:cxnSpMkLst>
            <pc:docMk/>
            <pc:sldMk cId="3002259076" sldId="279"/>
            <ac:cxnSpMk id="57" creationId="{73870EB2-912F-4D8C-8521-D73D635573EE}"/>
          </ac:cxnSpMkLst>
        </pc:cxnChg>
        <pc:cxnChg chg="add del mod">
          <ac:chgData name="ネオ ネルル" userId="c9726d8967aee7e8" providerId="LiveId" clId="{5C8203CA-7E5F-4ED1-844D-5D482DF98895}" dt="2021-12-18T06:36:12.021" v="4872"/>
          <ac:cxnSpMkLst>
            <pc:docMk/>
            <pc:sldMk cId="3002259076" sldId="279"/>
            <ac:cxnSpMk id="65" creationId="{2352100F-45C3-4565-BDD0-AC0D3DD681A8}"/>
          </ac:cxnSpMkLst>
        </pc:cxnChg>
        <pc:cxnChg chg="add del mod">
          <ac:chgData name="ネオ ネルル" userId="c9726d8967aee7e8" providerId="LiveId" clId="{5C8203CA-7E5F-4ED1-844D-5D482DF98895}" dt="2021-12-18T06:36:12.021" v="4872"/>
          <ac:cxnSpMkLst>
            <pc:docMk/>
            <pc:sldMk cId="3002259076" sldId="279"/>
            <ac:cxnSpMk id="67" creationId="{0FEBD77C-3559-4B6D-8BAB-280861D36B36}"/>
          </ac:cxnSpMkLst>
        </pc:cxnChg>
        <pc:cxnChg chg="add del mod">
          <ac:chgData name="ネオ ネルル" userId="c9726d8967aee7e8" providerId="LiveId" clId="{5C8203CA-7E5F-4ED1-844D-5D482DF98895}" dt="2021-12-18T06:36:12.021" v="4872"/>
          <ac:cxnSpMkLst>
            <pc:docMk/>
            <pc:sldMk cId="3002259076" sldId="279"/>
            <ac:cxnSpMk id="68" creationId="{32AA2D03-B9AD-4CA5-B328-0CE1C852DD71}"/>
          </ac:cxnSpMkLst>
        </pc:cxnChg>
        <pc:cxnChg chg="add del mod">
          <ac:chgData name="ネオ ネルル" userId="c9726d8967aee7e8" providerId="LiveId" clId="{5C8203CA-7E5F-4ED1-844D-5D482DF98895}" dt="2021-12-18T06:36:34.176" v="4881" actId="478"/>
          <ac:cxnSpMkLst>
            <pc:docMk/>
            <pc:sldMk cId="3002259076" sldId="279"/>
            <ac:cxnSpMk id="73" creationId="{F97A5321-4034-4F22-9839-C1418FE1502C}"/>
          </ac:cxnSpMkLst>
        </pc:cxnChg>
        <pc:cxnChg chg="add mod">
          <ac:chgData name="ネオ ネルル" userId="c9726d8967aee7e8" providerId="LiveId" clId="{5C8203CA-7E5F-4ED1-844D-5D482DF98895}" dt="2021-12-20T16:13:53.390" v="18251" actId="1076"/>
          <ac:cxnSpMkLst>
            <pc:docMk/>
            <pc:sldMk cId="3002259076" sldId="279"/>
            <ac:cxnSpMk id="74" creationId="{DD78735A-382E-4B5B-80AE-DB155426EA72}"/>
          </ac:cxnSpMkLst>
        </pc:cxnChg>
        <pc:cxnChg chg="add del mod">
          <ac:chgData name="ネオ ネルル" userId="c9726d8967aee7e8" providerId="LiveId" clId="{5C8203CA-7E5F-4ED1-844D-5D482DF98895}" dt="2021-12-20T16:07:02.385" v="18175" actId="478"/>
          <ac:cxnSpMkLst>
            <pc:docMk/>
            <pc:sldMk cId="3002259076" sldId="279"/>
            <ac:cxnSpMk id="76" creationId="{6258DE24-25A1-4AF9-8590-576A4230D9BC}"/>
          </ac:cxnSpMkLst>
        </pc:cxnChg>
        <pc:cxnChg chg="add del mod">
          <ac:chgData name="ネオ ネルル" userId="c9726d8967aee7e8" providerId="LiveId" clId="{5C8203CA-7E5F-4ED1-844D-5D482DF98895}" dt="2021-12-20T16:07:00.400" v="18174" actId="478"/>
          <ac:cxnSpMkLst>
            <pc:docMk/>
            <pc:sldMk cId="3002259076" sldId="279"/>
            <ac:cxnSpMk id="77" creationId="{EBEBD1C6-3B52-46DA-B623-7E45D9BA8DD0}"/>
          </ac:cxnSpMkLst>
        </pc:cxnChg>
        <pc:cxnChg chg="add del mod">
          <ac:chgData name="ネオ ネルル" userId="c9726d8967aee7e8" providerId="LiveId" clId="{5C8203CA-7E5F-4ED1-844D-5D482DF98895}" dt="2021-12-20T16:06:59.702" v="18173" actId="478"/>
          <ac:cxnSpMkLst>
            <pc:docMk/>
            <pc:sldMk cId="3002259076" sldId="279"/>
            <ac:cxnSpMk id="78" creationId="{42165202-E89B-43D0-BED9-7F54545D9896}"/>
          </ac:cxnSpMkLst>
        </pc:cxnChg>
        <pc:cxnChg chg="add mod">
          <ac:chgData name="ネオ ネルル" userId="c9726d8967aee7e8" providerId="LiveId" clId="{5C8203CA-7E5F-4ED1-844D-5D482DF98895}" dt="2021-12-20T16:16:30.984" v="18292" actId="1076"/>
          <ac:cxnSpMkLst>
            <pc:docMk/>
            <pc:sldMk cId="3002259076" sldId="279"/>
            <ac:cxnSpMk id="88" creationId="{72273396-DF5A-4731-A385-57450573ECBA}"/>
          </ac:cxnSpMkLst>
        </pc:cxnChg>
        <pc:cxnChg chg="add mod">
          <ac:chgData name="ネオ ネルル" userId="c9726d8967aee7e8" providerId="LiveId" clId="{5C8203CA-7E5F-4ED1-844D-5D482DF98895}" dt="2021-12-20T16:14:30.507" v="18257" actId="1076"/>
          <ac:cxnSpMkLst>
            <pc:docMk/>
            <pc:sldMk cId="3002259076" sldId="279"/>
            <ac:cxnSpMk id="90" creationId="{A3A2651D-6AB7-4143-924B-4266496C08ED}"/>
          </ac:cxnSpMkLst>
        </pc:cxnChg>
        <pc:cxnChg chg="add del mod">
          <ac:chgData name="ネオ ネルル" userId="c9726d8967aee7e8" providerId="LiveId" clId="{5C8203CA-7E5F-4ED1-844D-5D482DF98895}" dt="2021-12-18T06:39:26.411" v="4957" actId="478"/>
          <ac:cxnSpMkLst>
            <pc:docMk/>
            <pc:sldMk cId="3002259076" sldId="279"/>
            <ac:cxnSpMk id="95" creationId="{52B53166-2BE2-4CB8-92A5-7E2AAC1C3275}"/>
          </ac:cxnSpMkLst>
        </pc:cxnChg>
      </pc:sldChg>
      <pc:sldChg chg="addSp delSp modSp add mod modClrScheme modShow chgLayout modNotesTx">
        <pc:chgData name="ネオ ネルル" userId="c9726d8967aee7e8" providerId="LiveId" clId="{5C8203CA-7E5F-4ED1-844D-5D482DF98895}" dt="2022-02-15T05:08:26.993" v="35265" actId="20577"/>
        <pc:sldMkLst>
          <pc:docMk/>
          <pc:sldMk cId="3691013734" sldId="280"/>
        </pc:sldMkLst>
        <pc:spChg chg="del mod ord">
          <ac:chgData name="ネオ ネルル" userId="c9726d8967aee7e8" providerId="LiveId" clId="{5C8203CA-7E5F-4ED1-844D-5D482DF98895}" dt="2022-01-24T03:00:03.256" v="24910" actId="478"/>
          <ac:spMkLst>
            <pc:docMk/>
            <pc:sldMk cId="3691013734" sldId="280"/>
            <ac:spMk id="2" creationId="{00000000-0000-0000-0000-000000000000}"/>
          </ac:spMkLst>
        </pc:spChg>
        <pc:spChg chg="add del mod">
          <ac:chgData name="ネオ ネルル" userId="c9726d8967aee7e8" providerId="LiveId" clId="{5C8203CA-7E5F-4ED1-844D-5D482DF98895}" dt="2021-12-20T17:27:16.770" v="20296" actId="478"/>
          <ac:spMkLst>
            <pc:docMk/>
            <pc:sldMk cId="3691013734" sldId="280"/>
            <ac:spMk id="3" creationId="{487BCE3F-8762-43F8-BAC0-FBCD563B832F}"/>
          </ac:spMkLst>
        </pc:spChg>
        <pc:spChg chg="mod ord">
          <ac:chgData name="ネオ ネルル" userId="c9726d8967aee7e8" providerId="LiveId" clId="{5C8203CA-7E5F-4ED1-844D-5D482DF98895}" dt="2021-12-20T17:28:09.702" v="20310" actId="26606"/>
          <ac:spMkLst>
            <pc:docMk/>
            <pc:sldMk cId="3691013734" sldId="280"/>
            <ac:spMk id="4" creationId="{00000000-0000-0000-0000-000000000000}"/>
          </ac:spMkLst>
        </pc:spChg>
        <pc:spChg chg="add del mod">
          <ac:chgData name="ネオ ネルル" userId="c9726d8967aee7e8" providerId="LiveId" clId="{5C8203CA-7E5F-4ED1-844D-5D482DF98895}" dt="2022-01-24T02:59:51.761" v="24907"/>
          <ac:spMkLst>
            <pc:docMk/>
            <pc:sldMk cId="3691013734" sldId="280"/>
            <ac:spMk id="6" creationId="{6892180A-631B-49FF-B74C-E94AEB5A69A9}"/>
          </ac:spMkLst>
        </pc:spChg>
        <pc:spChg chg="add del mod">
          <ac:chgData name="ネオ ネルル" userId="c9726d8967aee7e8" providerId="LiveId" clId="{5C8203CA-7E5F-4ED1-844D-5D482DF98895}" dt="2021-12-20T17:15:36.682" v="19922" actId="478"/>
          <ac:spMkLst>
            <pc:docMk/>
            <pc:sldMk cId="3691013734" sldId="280"/>
            <ac:spMk id="6" creationId="{CF4B4788-A4DF-44E2-8C9C-AA57908E195D}"/>
          </ac:spMkLst>
        </pc:spChg>
        <pc:spChg chg="add del mod">
          <ac:chgData name="ネオ ネルル" userId="c9726d8967aee7e8" providerId="LiveId" clId="{5C8203CA-7E5F-4ED1-844D-5D482DF98895}" dt="2022-01-24T02:59:51.761" v="24907"/>
          <ac:spMkLst>
            <pc:docMk/>
            <pc:sldMk cId="3691013734" sldId="280"/>
            <ac:spMk id="7" creationId="{7009548D-BF45-4A86-B10F-E792645E1537}"/>
          </ac:spMkLst>
        </pc:spChg>
        <pc:spChg chg="add del mod">
          <ac:chgData name="ネオ ネルル" userId="c9726d8967aee7e8" providerId="LiveId" clId="{5C8203CA-7E5F-4ED1-844D-5D482DF98895}" dt="2021-12-20T17:28:09.702" v="20310" actId="26606"/>
          <ac:spMkLst>
            <pc:docMk/>
            <pc:sldMk cId="3691013734" sldId="280"/>
            <ac:spMk id="13" creationId="{E1F61C4E-6A94-4B13-89A2-D5D74B8394FD}"/>
          </ac:spMkLst>
        </pc:spChg>
        <pc:spChg chg="add del mod">
          <ac:chgData name="ネオ ネルル" userId="c9726d8967aee7e8" providerId="LiveId" clId="{5C8203CA-7E5F-4ED1-844D-5D482DF98895}" dt="2021-12-20T17:28:09.702" v="20310" actId="26606"/>
          <ac:spMkLst>
            <pc:docMk/>
            <pc:sldMk cId="3691013734" sldId="280"/>
            <ac:spMk id="15" creationId="{1B4529A9-8210-4DB5-80C4-CF858E566BED}"/>
          </ac:spMkLst>
        </pc:spChg>
        <pc:spChg chg="add del mod">
          <ac:chgData name="ネオ ネルル" userId="c9726d8967aee7e8" providerId="LiveId" clId="{5C8203CA-7E5F-4ED1-844D-5D482DF98895}" dt="2022-01-24T02:59:51.761" v="24907"/>
          <ac:spMkLst>
            <pc:docMk/>
            <pc:sldMk cId="3691013734" sldId="280"/>
            <ac:spMk id="16" creationId="{2186EDCB-267F-494F-86D5-A44EF0993ADE}"/>
          </ac:spMkLst>
        </pc:spChg>
        <pc:spChg chg="add del mod">
          <ac:chgData name="ネオ ネルル" userId="c9726d8967aee7e8" providerId="LiveId" clId="{5C8203CA-7E5F-4ED1-844D-5D482DF98895}" dt="2022-01-24T02:59:51.761" v="24907"/>
          <ac:spMkLst>
            <pc:docMk/>
            <pc:sldMk cId="3691013734" sldId="280"/>
            <ac:spMk id="17" creationId="{9C5372F9-67C5-402A-912A-F5E19F4BC552}"/>
          </ac:spMkLst>
        </pc:spChg>
        <pc:spChg chg="add del mod">
          <ac:chgData name="ネオ ネルル" userId="c9726d8967aee7e8" providerId="LiveId" clId="{5C8203CA-7E5F-4ED1-844D-5D482DF98895}" dt="2021-12-20T17:28:09.702" v="20310" actId="26606"/>
          <ac:spMkLst>
            <pc:docMk/>
            <pc:sldMk cId="3691013734" sldId="280"/>
            <ac:spMk id="17" creationId="{DF38E66E-8A86-4E3E-AD37-531EB6649081}"/>
          </ac:spMkLst>
        </pc:spChg>
        <pc:spChg chg="add del mod">
          <ac:chgData name="ネオ ネルル" userId="c9726d8967aee7e8" providerId="LiveId" clId="{5C8203CA-7E5F-4ED1-844D-5D482DF98895}" dt="2022-01-24T02:59:51.761" v="24907"/>
          <ac:spMkLst>
            <pc:docMk/>
            <pc:sldMk cId="3691013734" sldId="280"/>
            <ac:spMk id="20" creationId="{F13F37C8-1FB3-4B76-A828-9816D2817603}"/>
          </ac:spMkLst>
        </pc:spChg>
        <pc:spChg chg="add del mod">
          <ac:chgData name="ネオ ネルル" userId="c9726d8967aee7e8" providerId="LiveId" clId="{5C8203CA-7E5F-4ED1-844D-5D482DF98895}" dt="2022-01-24T02:59:51.761" v="24907"/>
          <ac:spMkLst>
            <pc:docMk/>
            <pc:sldMk cId="3691013734" sldId="280"/>
            <ac:spMk id="21" creationId="{7F16444A-35C8-48D9-8330-D5045CE77EB4}"/>
          </ac:spMkLst>
        </pc:spChg>
        <pc:spChg chg="add del mod">
          <ac:chgData name="ネオ ネルル" userId="c9726d8967aee7e8" providerId="LiveId" clId="{5C8203CA-7E5F-4ED1-844D-5D482DF98895}" dt="2022-01-24T02:59:51.761" v="24907"/>
          <ac:spMkLst>
            <pc:docMk/>
            <pc:sldMk cId="3691013734" sldId="280"/>
            <ac:spMk id="22" creationId="{4E69117D-756C-4827-923F-0077444B440A}"/>
          </ac:spMkLst>
        </pc:spChg>
        <pc:spChg chg="add del mod">
          <ac:chgData name="ネオ ネルル" userId="c9726d8967aee7e8" providerId="LiveId" clId="{5C8203CA-7E5F-4ED1-844D-5D482DF98895}" dt="2022-01-24T02:59:51.761" v="24907"/>
          <ac:spMkLst>
            <pc:docMk/>
            <pc:sldMk cId="3691013734" sldId="280"/>
            <ac:spMk id="24" creationId="{DCBC92FF-8EE2-4671-86E5-E801579417DD}"/>
          </ac:spMkLst>
        </pc:spChg>
        <pc:spChg chg="add del mod">
          <ac:chgData name="ネオ ネルル" userId="c9726d8967aee7e8" providerId="LiveId" clId="{5C8203CA-7E5F-4ED1-844D-5D482DF98895}" dt="2022-01-24T02:59:51.761" v="24907"/>
          <ac:spMkLst>
            <pc:docMk/>
            <pc:sldMk cId="3691013734" sldId="280"/>
            <ac:spMk id="26" creationId="{0CF4E5F7-CC6F-4271-9763-75E2ECE088DC}"/>
          </ac:spMkLst>
        </pc:spChg>
        <pc:spChg chg="add del mod">
          <ac:chgData name="ネオ ネルル" userId="c9726d8967aee7e8" providerId="LiveId" clId="{5C8203CA-7E5F-4ED1-844D-5D482DF98895}" dt="2022-01-24T02:59:51.761" v="24907"/>
          <ac:spMkLst>
            <pc:docMk/>
            <pc:sldMk cId="3691013734" sldId="280"/>
            <ac:spMk id="27" creationId="{6F7B2744-1B63-431A-9DB1-44876766C22B}"/>
          </ac:spMkLst>
        </pc:spChg>
        <pc:spChg chg="add del mod">
          <ac:chgData name="ネオ ネルル" userId="c9726d8967aee7e8" providerId="LiveId" clId="{5C8203CA-7E5F-4ED1-844D-5D482DF98895}" dt="2022-01-24T02:59:51.761" v="24907"/>
          <ac:spMkLst>
            <pc:docMk/>
            <pc:sldMk cId="3691013734" sldId="280"/>
            <ac:spMk id="28" creationId="{1EF84A93-D0AE-4610-91F3-0AE569298F6F}"/>
          </ac:spMkLst>
        </pc:spChg>
        <pc:spChg chg="add del mod">
          <ac:chgData name="ネオ ネルル" userId="c9726d8967aee7e8" providerId="LiveId" clId="{5C8203CA-7E5F-4ED1-844D-5D482DF98895}" dt="2022-01-24T02:59:51.761" v="24907"/>
          <ac:spMkLst>
            <pc:docMk/>
            <pc:sldMk cId="3691013734" sldId="280"/>
            <ac:spMk id="29" creationId="{6FEF60E2-33CF-42CA-B20F-D7F321379483}"/>
          </ac:spMkLst>
        </pc:spChg>
        <pc:spChg chg="add del mod">
          <ac:chgData name="ネオ ネルル" userId="c9726d8967aee7e8" providerId="LiveId" clId="{5C8203CA-7E5F-4ED1-844D-5D482DF98895}" dt="2022-01-24T02:59:51.761" v="24907"/>
          <ac:spMkLst>
            <pc:docMk/>
            <pc:sldMk cId="3691013734" sldId="280"/>
            <ac:spMk id="31" creationId="{9F738561-1211-4450-8EB7-C127D9B20223}"/>
          </ac:spMkLst>
        </pc:spChg>
        <pc:spChg chg="add del mod">
          <ac:chgData name="ネオ ネルル" userId="c9726d8967aee7e8" providerId="LiveId" clId="{5C8203CA-7E5F-4ED1-844D-5D482DF98895}" dt="2022-01-24T02:59:51.761" v="24907"/>
          <ac:spMkLst>
            <pc:docMk/>
            <pc:sldMk cId="3691013734" sldId="280"/>
            <ac:spMk id="34" creationId="{B7834971-B7CE-496E-87E0-37997B9D7409}"/>
          </ac:spMkLst>
        </pc:spChg>
        <pc:spChg chg="add del mod">
          <ac:chgData name="ネオ ネルル" userId="c9726d8967aee7e8" providerId="LiveId" clId="{5C8203CA-7E5F-4ED1-844D-5D482DF98895}" dt="2022-01-24T02:59:51.761" v="24907"/>
          <ac:spMkLst>
            <pc:docMk/>
            <pc:sldMk cId="3691013734" sldId="280"/>
            <ac:spMk id="35" creationId="{6F50813B-72C7-41A6-9F11-2583A70E6A02}"/>
          </ac:spMkLst>
        </pc:spChg>
        <pc:spChg chg="add mod ord">
          <ac:chgData name="ネオ ネルル" userId="c9726d8967aee7e8" providerId="LiveId" clId="{5C8203CA-7E5F-4ED1-844D-5D482DF98895}" dt="2022-01-24T03:00:14.184" v="24952" actId="20577"/>
          <ac:spMkLst>
            <pc:docMk/>
            <pc:sldMk cId="3691013734" sldId="280"/>
            <ac:spMk id="36" creationId="{1EEBF75B-5F0E-48FA-B64F-A581284A9058}"/>
          </ac:spMkLst>
        </pc:spChg>
        <pc:spChg chg="add del mod">
          <ac:chgData name="ネオ ネルル" userId="c9726d8967aee7e8" providerId="LiveId" clId="{5C8203CA-7E5F-4ED1-844D-5D482DF98895}" dt="2022-01-24T03:00:04.609" v="24911" actId="478"/>
          <ac:spMkLst>
            <pc:docMk/>
            <pc:sldMk cId="3691013734" sldId="280"/>
            <ac:spMk id="37" creationId="{4ED481BA-4FB6-4777-B706-0D8A0D72176D}"/>
          </ac:spMkLst>
        </pc:spChg>
        <pc:spChg chg="del">
          <ac:chgData name="ネオ ネルル" userId="c9726d8967aee7e8" providerId="LiveId" clId="{5C8203CA-7E5F-4ED1-844D-5D482DF98895}" dt="2021-12-18T06:46:47.241" v="5106" actId="478"/>
          <ac:spMkLst>
            <pc:docMk/>
            <pc:sldMk cId="3691013734" sldId="280"/>
            <ac:spMk id="70" creationId="{DA882B06-1C6E-49AD-A208-7EE9E4505DDB}"/>
          </ac:spMkLst>
        </pc:spChg>
        <pc:spChg chg="del">
          <ac:chgData name="ネオ ネルル" userId="c9726d8967aee7e8" providerId="LiveId" clId="{5C8203CA-7E5F-4ED1-844D-5D482DF98895}" dt="2021-12-18T06:46:47.241" v="5106" actId="478"/>
          <ac:spMkLst>
            <pc:docMk/>
            <pc:sldMk cId="3691013734" sldId="280"/>
            <ac:spMk id="71" creationId="{61DFDC2E-63F4-4D54-85E1-8969D70FE065}"/>
          </ac:spMkLst>
        </pc:spChg>
        <pc:spChg chg="del">
          <ac:chgData name="ネオ ネルル" userId="c9726d8967aee7e8" providerId="LiveId" clId="{5C8203CA-7E5F-4ED1-844D-5D482DF98895}" dt="2021-12-18T06:46:47.241" v="5106" actId="478"/>
          <ac:spMkLst>
            <pc:docMk/>
            <pc:sldMk cId="3691013734" sldId="280"/>
            <ac:spMk id="72" creationId="{BC890E27-41BA-470C-A0D5-6A33C6797016}"/>
          </ac:spMkLst>
        </pc:spChg>
        <pc:spChg chg="del">
          <ac:chgData name="ネオ ネルル" userId="c9726d8967aee7e8" providerId="LiveId" clId="{5C8203CA-7E5F-4ED1-844D-5D482DF98895}" dt="2021-12-18T06:46:47.241" v="5106" actId="478"/>
          <ac:spMkLst>
            <pc:docMk/>
            <pc:sldMk cId="3691013734" sldId="280"/>
            <ac:spMk id="75" creationId="{46D92E9C-61F9-443A-A24C-CE8498530624}"/>
          </ac:spMkLst>
        </pc:spChg>
        <pc:spChg chg="del">
          <ac:chgData name="ネオ ネルル" userId="c9726d8967aee7e8" providerId="LiveId" clId="{5C8203CA-7E5F-4ED1-844D-5D482DF98895}" dt="2021-12-18T06:46:47.241" v="5106" actId="478"/>
          <ac:spMkLst>
            <pc:docMk/>
            <pc:sldMk cId="3691013734" sldId="280"/>
            <ac:spMk id="81" creationId="{0F9CAFAD-0321-44ED-8E73-229A17FDD1AF}"/>
          </ac:spMkLst>
        </pc:spChg>
        <pc:spChg chg="del">
          <ac:chgData name="ネオ ネルル" userId="c9726d8967aee7e8" providerId="LiveId" clId="{5C8203CA-7E5F-4ED1-844D-5D482DF98895}" dt="2021-12-18T06:46:47.241" v="5106" actId="478"/>
          <ac:spMkLst>
            <pc:docMk/>
            <pc:sldMk cId="3691013734" sldId="280"/>
            <ac:spMk id="82" creationId="{90A984BD-8495-4A3F-8455-7455129F90CC}"/>
          </ac:spMkLst>
        </pc:spChg>
        <pc:spChg chg="del">
          <ac:chgData name="ネオ ネルル" userId="c9726d8967aee7e8" providerId="LiveId" clId="{5C8203CA-7E5F-4ED1-844D-5D482DF98895}" dt="2021-12-18T06:46:47.241" v="5106" actId="478"/>
          <ac:spMkLst>
            <pc:docMk/>
            <pc:sldMk cId="3691013734" sldId="280"/>
            <ac:spMk id="83" creationId="{D9214EA6-D83C-408F-AD74-6DF001C02D40}"/>
          </ac:spMkLst>
        </pc:spChg>
        <pc:spChg chg="del">
          <ac:chgData name="ネオ ネルル" userId="c9726d8967aee7e8" providerId="LiveId" clId="{5C8203CA-7E5F-4ED1-844D-5D482DF98895}" dt="2021-12-18T06:46:47.241" v="5106" actId="478"/>
          <ac:spMkLst>
            <pc:docMk/>
            <pc:sldMk cId="3691013734" sldId="280"/>
            <ac:spMk id="84" creationId="{C9B0A8AB-DE56-47F4-A184-0C701985B222}"/>
          </ac:spMkLst>
        </pc:spChg>
        <pc:spChg chg="del">
          <ac:chgData name="ネオ ネルル" userId="c9726d8967aee7e8" providerId="LiveId" clId="{5C8203CA-7E5F-4ED1-844D-5D482DF98895}" dt="2021-12-18T06:46:47.241" v="5106" actId="478"/>
          <ac:spMkLst>
            <pc:docMk/>
            <pc:sldMk cId="3691013734" sldId="280"/>
            <ac:spMk id="86" creationId="{68C86093-B602-4549-9FFC-8D4AA47E0C57}"/>
          </ac:spMkLst>
        </pc:spChg>
        <pc:spChg chg="del">
          <ac:chgData name="ネオ ネルル" userId="c9726d8967aee7e8" providerId="LiveId" clId="{5C8203CA-7E5F-4ED1-844D-5D482DF98895}" dt="2021-12-18T06:46:47.241" v="5106" actId="478"/>
          <ac:spMkLst>
            <pc:docMk/>
            <pc:sldMk cId="3691013734" sldId="280"/>
            <ac:spMk id="89" creationId="{19DCC7E5-F825-43FD-8E30-8EC3696FBB87}"/>
          </ac:spMkLst>
        </pc:spChg>
        <pc:spChg chg="del">
          <ac:chgData name="ネオ ネルル" userId="c9726d8967aee7e8" providerId="LiveId" clId="{5C8203CA-7E5F-4ED1-844D-5D482DF98895}" dt="2021-12-18T06:46:47.241" v="5106" actId="478"/>
          <ac:spMkLst>
            <pc:docMk/>
            <pc:sldMk cId="3691013734" sldId="280"/>
            <ac:spMk id="128" creationId="{DF938DCD-24F5-4D76-AFAD-CE4D364793AF}"/>
          </ac:spMkLst>
        </pc:spChg>
        <pc:spChg chg="del">
          <ac:chgData name="ネオ ネルル" userId="c9726d8967aee7e8" providerId="LiveId" clId="{5C8203CA-7E5F-4ED1-844D-5D482DF98895}" dt="2021-12-18T06:46:47.241" v="5106" actId="478"/>
          <ac:spMkLst>
            <pc:docMk/>
            <pc:sldMk cId="3691013734" sldId="280"/>
            <ac:spMk id="129" creationId="{5ED8CFEE-B144-49CC-8B59-9809AB9C3672}"/>
          </ac:spMkLst>
        </pc:spChg>
        <pc:spChg chg="del">
          <ac:chgData name="ネオ ネルル" userId="c9726d8967aee7e8" providerId="LiveId" clId="{5C8203CA-7E5F-4ED1-844D-5D482DF98895}" dt="2021-12-18T06:46:47.241" v="5106" actId="478"/>
          <ac:spMkLst>
            <pc:docMk/>
            <pc:sldMk cId="3691013734" sldId="280"/>
            <ac:spMk id="132" creationId="{A0A18419-012D-4214-9079-845E5B60CA43}"/>
          </ac:spMkLst>
        </pc:spChg>
        <pc:spChg chg="del">
          <ac:chgData name="ネオ ネルル" userId="c9726d8967aee7e8" providerId="LiveId" clId="{5C8203CA-7E5F-4ED1-844D-5D482DF98895}" dt="2021-12-18T06:46:47.241" v="5106" actId="478"/>
          <ac:spMkLst>
            <pc:docMk/>
            <pc:sldMk cId="3691013734" sldId="280"/>
            <ac:spMk id="133" creationId="{09CF6528-02C9-4352-A807-27DAFFF9AD3C}"/>
          </ac:spMkLst>
        </pc:spChg>
        <pc:picChg chg="add del mod">
          <ac:chgData name="ネオ ネルル" userId="c9726d8967aee7e8" providerId="LiveId" clId="{5C8203CA-7E5F-4ED1-844D-5D482DF98895}" dt="2021-12-18T06:47:09.150" v="5108"/>
          <ac:picMkLst>
            <pc:docMk/>
            <pc:sldMk cId="3691013734" sldId="280"/>
            <ac:picMk id="5" creationId="{82D905DF-D052-4E5D-8358-548DB122B189}"/>
          </ac:picMkLst>
        </pc:picChg>
        <pc:picChg chg="add del mod">
          <ac:chgData name="ネオ ネルル" userId="c9726d8967aee7e8" providerId="LiveId" clId="{5C8203CA-7E5F-4ED1-844D-5D482DF98895}" dt="2021-12-20T17:15:34.822" v="19921" actId="478"/>
          <ac:picMkLst>
            <pc:docMk/>
            <pc:sldMk cId="3691013734" sldId="280"/>
            <ac:picMk id="5" creationId="{EC94AA04-76EF-4A1B-AB73-4C7AD3F8E0F8}"/>
          </ac:picMkLst>
        </pc:picChg>
        <pc:picChg chg="add del mod modCrop">
          <ac:chgData name="ネオ ネルル" userId="c9726d8967aee7e8" providerId="LiveId" clId="{5C8203CA-7E5F-4ED1-844D-5D482DF98895}" dt="2021-12-20T17:27:17.449" v="20297" actId="478"/>
          <ac:picMkLst>
            <pc:docMk/>
            <pc:sldMk cId="3691013734" sldId="280"/>
            <ac:picMk id="7" creationId="{DEF33B7C-30CA-4DE2-AE27-C6AF21466CD1}"/>
          </ac:picMkLst>
        </pc:picChg>
        <pc:picChg chg="add mod">
          <ac:chgData name="ネオ ネルル" userId="c9726d8967aee7e8" providerId="LiveId" clId="{5C8203CA-7E5F-4ED1-844D-5D482DF98895}" dt="2021-12-20T17:28:15.227" v="20312" actId="1076"/>
          <ac:picMkLst>
            <pc:docMk/>
            <pc:sldMk cId="3691013734" sldId="280"/>
            <ac:picMk id="8" creationId="{867A24A8-B970-4962-A1E8-B4C454D0FC26}"/>
          </ac:picMkLst>
        </pc:picChg>
        <pc:picChg chg="add del mod">
          <ac:chgData name="ネオ ネルル" userId="c9726d8967aee7e8" providerId="LiveId" clId="{5C8203CA-7E5F-4ED1-844D-5D482DF98895}" dt="2022-01-24T02:59:51.761" v="24907"/>
          <ac:picMkLst>
            <pc:docMk/>
            <pc:sldMk cId="3691013734" sldId="280"/>
            <ac:picMk id="10" creationId="{9083DF78-13DD-469F-958A-C14F170F46DC}"/>
          </ac:picMkLst>
        </pc:picChg>
        <pc:picChg chg="add del mod">
          <ac:chgData name="ネオ ネルル" userId="c9726d8967aee7e8" providerId="LiveId" clId="{5C8203CA-7E5F-4ED1-844D-5D482DF98895}" dt="2022-01-24T02:59:51.761" v="24907"/>
          <ac:picMkLst>
            <pc:docMk/>
            <pc:sldMk cId="3691013734" sldId="280"/>
            <ac:picMk id="11" creationId="{32556B22-BA3B-4BDC-BC6C-497D22563E7E}"/>
          </ac:picMkLst>
        </pc:picChg>
        <pc:picChg chg="add del mod">
          <ac:chgData name="ネオ ネルル" userId="c9726d8967aee7e8" providerId="LiveId" clId="{5C8203CA-7E5F-4ED1-844D-5D482DF98895}" dt="2022-01-24T02:59:51.761" v="24907"/>
          <ac:picMkLst>
            <pc:docMk/>
            <pc:sldMk cId="3691013734" sldId="280"/>
            <ac:picMk id="12" creationId="{C84150FE-E4DC-47E3-9A87-B21E0CC4E21E}"/>
          </ac:picMkLst>
        </pc:picChg>
        <pc:picChg chg="add del mod">
          <ac:chgData name="ネオ ネルル" userId="c9726d8967aee7e8" providerId="LiveId" clId="{5C8203CA-7E5F-4ED1-844D-5D482DF98895}" dt="2022-01-24T02:59:51.761" v="24907"/>
          <ac:picMkLst>
            <pc:docMk/>
            <pc:sldMk cId="3691013734" sldId="280"/>
            <ac:picMk id="13" creationId="{D3F96258-E02E-4EF1-9A3E-A162C84E3BE4}"/>
          </ac:picMkLst>
        </pc:picChg>
        <pc:picChg chg="add del mod">
          <ac:chgData name="ネオ ネルル" userId="c9726d8967aee7e8" providerId="LiveId" clId="{5C8203CA-7E5F-4ED1-844D-5D482DF98895}" dt="2022-01-24T02:59:51.761" v="24907"/>
          <ac:picMkLst>
            <pc:docMk/>
            <pc:sldMk cId="3691013734" sldId="280"/>
            <ac:picMk id="14" creationId="{D0DEBD71-005E-4210-97E3-FC2161BBC3CF}"/>
          </ac:picMkLst>
        </pc:picChg>
        <pc:picChg chg="add del mod">
          <ac:chgData name="ネオ ネルル" userId="c9726d8967aee7e8" providerId="LiveId" clId="{5C8203CA-7E5F-4ED1-844D-5D482DF98895}" dt="2022-01-24T02:59:51.761" v="24907"/>
          <ac:picMkLst>
            <pc:docMk/>
            <pc:sldMk cId="3691013734" sldId="280"/>
            <ac:picMk id="19" creationId="{BD9C13CF-8B32-4E08-AF41-F1ED414C7F1B}"/>
          </ac:picMkLst>
        </pc:picChg>
        <pc:picChg chg="add del mod">
          <ac:chgData name="ネオ ネルル" userId="c9726d8967aee7e8" providerId="LiveId" clId="{5C8203CA-7E5F-4ED1-844D-5D482DF98895}" dt="2022-01-24T02:59:51.761" v="24907"/>
          <ac:picMkLst>
            <pc:docMk/>
            <pc:sldMk cId="3691013734" sldId="280"/>
            <ac:picMk id="30" creationId="{D7CF1A0E-F622-4827-955C-A5CA30113331}"/>
          </ac:picMkLst>
        </pc:picChg>
        <pc:picChg chg="add del mod">
          <ac:chgData name="ネオ ネルル" userId="c9726d8967aee7e8" providerId="LiveId" clId="{5C8203CA-7E5F-4ED1-844D-5D482DF98895}" dt="2022-01-24T02:59:51.761" v="24907"/>
          <ac:picMkLst>
            <pc:docMk/>
            <pc:sldMk cId="3691013734" sldId="280"/>
            <ac:picMk id="32" creationId="{C60C1BDF-559F-4039-8E5E-FCDC3B751A59}"/>
          </ac:picMkLst>
        </pc:picChg>
        <pc:picChg chg="add del mod">
          <ac:chgData name="ネオ ネルル" userId="c9726d8967aee7e8" providerId="LiveId" clId="{5C8203CA-7E5F-4ED1-844D-5D482DF98895}" dt="2022-01-24T02:59:51.761" v="24907"/>
          <ac:picMkLst>
            <pc:docMk/>
            <pc:sldMk cId="3691013734" sldId="280"/>
            <ac:picMk id="33" creationId="{B0DEF639-A10B-498E-8CC1-D90F6B7EBC8A}"/>
          </ac:picMkLst>
        </pc:picChg>
        <pc:picChg chg="del">
          <ac:chgData name="ネオ ネルル" userId="c9726d8967aee7e8" providerId="LiveId" clId="{5C8203CA-7E5F-4ED1-844D-5D482DF98895}" dt="2021-12-18T06:46:47.241" v="5106" actId="478"/>
          <ac:picMkLst>
            <pc:docMk/>
            <pc:sldMk cId="3691013734" sldId="280"/>
            <ac:picMk id="127" creationId="{DA670AE7-D031-43D4-99D4-88025B6EFE74}"/>
          </ac:picMkLst>
        </pc:picChg>
        <pc:picChg chg="del">
          <ac:chgData name="ネオ ネルル" userId="c9726d8967aee7e8" providerId="LiveId" clId="{5C8203CA-7E5F-4ED1-844D-5D482DF98895}" dt="2021-12-18T06:46:47.241" v="5106" actId="478"/>
          <ac:picMkLst>
            <pc:docMk/>
            <pc:sldMk cId="3691013734" sldId="280"/>
            <ac:picMk id="130" creationId="{4C93A9BD-B6C1-4BA9-BB07-13038458B715}"/>
          </ac:picMkLst>
        </pc:picChg>
        <pc:picChg chg="del">
          <ac:chgData name="ネオ ネルル" userId="c9726d8967aee7e8" providerId="LiveId" clId="{5C8203CA-7E5F-4ED1-844D-5D482DF98895}" dt="2021-12-18T06:46:47.241" v="5106" actId="478"/>
          <ac:picMkLst>
            <pc:docMk/>
            <pc:sldMk cId="3691013734" sldId="280"/>
            <ac:picMk id="131" creationId="{986B0CBB-9A0C-4BE0-A926-5859CDFFEDB4}"/>
          </ac:picMkLst>
        </pc:picChg>
        <pc:cxnChg chg="add mod">
          <ac:chgData name="ネオ ネルル" userId="c9726d8967aee7e8" providerId="LiveId" clId="{5C8203CA-7E5F-4ED1-844D-5D482DF98895}" dt="2022-01-24T02:49:59.982" v="24548"/>
          <ac:cxnSpMkLst>
            <pc:docMk/>
            <pc:sldMk cId="3691013734" sldId="280"/>
            <ac:cxnSpMk id="5" creationId="{5ADBA570-BFCF-4C2F-A1CD-65B79D92AA8D}"/>
          </ac:cxnSpMkLst>
        </pc:cxnChg>
        <pc:cxnChg chg="add del mod">
          <ac:chgData name="ネオ ネルル" userId="c9726d8967aee7e8" providerId="LiveId" clId="{5C8203CA-7E5F-4ED1-844D-5D482DF98895}" dt="2022-01-24T02:59:51.761" v="24907"/>
          <ac:cxnSpMkLst>
            <pc:docMk/>
            <pc:sldMk cId="3691013734" sldId="280"/>
            <ac:cxnSpMk id="9" creationId="{B725FE7F-1D30-4860-94A1-404A617E70F3}"/>
          </ac:cxnSpMkLst>
        </pc:cxnChg>
        <pc:cxnChg chg="add del mod">
          <ac:chgData name="ネオ ネルル" userId="c9726d8967aee7e8" providerId="LiveId" clId="{5C8203CA-7E5F-4ED1-844D-5D482DF98895}" dt="2022-01-24T02:59:51.761" v="24907"/>
          <ac:cxnSpMkLst>
            <pc:docMk/>
            <pc:sldMk cId="3691013734" sldId="280"/>
            <ac:cxnSpMk id="15" creationId="{149A51B8-251C-45D1-B9DB-FA210370A481}"/>
          </ac:cxnSpMkLst>
        </pc:cxnChg>
        <pc:cxnChg chg="add del mod">
          <ac:chgData name="ネオ ネルル" userId="c9726d8967aee7e8" providerId="LiveId" clId="{5C8203CA-7E5F-4ED1-844D-5D482DF98895}" dt="2022-01-24T02:59:51.761" v="24907"/>
          <ac:cxnSpMkLst>
            <pc:docMk/>
            <pc:sldMk cId="3691013734" sldId="280"/>
            <ac:cxnSpMk id="18" creationId="{9E7251ED-E2E6-4FDA-88D3-8E412E7D9CD9}"/>
          </ac:cxnSpMkLst>
        </pc:cxnChg>
        <pc:cxnChg chg="add del mod">
          <ac:chgData name="ネオ ネルル" userId="c9726d8967aee7e8" providerId="LiveId" clId="{5C8203CA-7E5F-4ED1-844D-5D482DF98895}" dt="2022-01-24T02:59:51.761" v="24907"/>
          <ac:cxnSpMkLst>
            <pc:docMk/>
            <pc:sldMk cId="3691013734" sldId="280"/>
            <ac:cxnSpMk id="23" creationId="{F653E385-DDEA-4F69-A80A-CE69022F71F0}"/>
          </ac:cxnSpMkLst>
        </pc:cxnChg>
        <pc:cxnChg chg="add del mod">
          <ac:chgData name="ネオ ネルル" userId="c9726d8967aee7e8" providerId="LiveId" clId="{5C8203CA-7E5F-4ED1-844D-5D482DF98895}" dt="2022-01-24T02:59:51.761" v="24907"/>
          <ac:cxnSpMkLst>
            <pc:docMk/>
            <pc:sldMk cId="3691013734" sldId="280"/>
            <ac:cxnSpMk id="25" creationId="{76FD533F-C099-4159-8B25-A905B031A2DF}"/>
          </ac:cxnSpMkLst>
        </pc:cxnChg>
        <pc:cxnChg chg="del mod">
          <ac:chgData name="ネオ ネルル" userId="c9726d8967aee7e8" providerId="LiveId" clId="{5C8203CA-7E5F-4ED1-844D-5D482DF98895}" dt="2021-12-18T06:46:47.241" v="5106" actId="478"/>
          <ac:cxnSpMkLst>
            <pc:docMk/>
            <pc:sldMk cId="3691013734" sldId="280"/>
            <ac:cxnSpMk id="74" creationId="{DD78735A-382E-4B5B-80AE-DB155426EA72}"/>
          </ac:cxnSpMkLst>
        </pc:cxnChg>
        <pc:cxnChg chg="del mod">
          <ac:chgData name="ネオ ネルル" userId="c9726d8967aee7e8" providerId="LiveId" clId="{5C8203CA-7E5F-4ED1-844D-5D482DF98895}" dt="2021-12-18T06:46:47.241" v="5106" actId="478"/>
          <ac:cxnSpMkLst>
            <pc:docMk/>
            <pc:sldMk cId="3691013734" sldId="280"/>
            <ac:cxnSpMk id="76" creationId="{6258DE24-25A1-4AF9-8590-576A4230D9BC}"/>
          </ac:cxnSpMkLst>
        </pc:cxnChg>
        <pc:cxnChg chg="del mod">
          <ac:chgData name="ネオ ネルル" userId="c9726d8967aee7e8" providerId="LiveId" clId="{5C8203CA-7E5F-4ED1-844D-5D482DF98895}" dt="2021-12-18T06:46:47.241" v="5106" actId="478"/>
          <ac:cxnSpMkLst>
            <pc:docMk/>
            <pc:sldMk cId="3691013734" sldId="280"/>
            <ac:cxnSpMk id="77" creationId="{EBEBD1C6-3B52-46DA-B623-7E45D9BA8DD0}"/>
          </ac:cxnSpMkLst>
        </pc:cxnChg>
        <pc:cxnChg chg="del mod">
          <ac:chgData name="ネオ ネルル" userId="c9726d8967aee7e8" providerId="LiveId" clId="{5C8203CA-7E5F-4ED1-844D-5D482DF98895}" dt="2021-12-18T06:46:47.241" v="5106" actId="478"/>
          <ac:cxnSpMkLst>
            <pc:docMk/>
            <pc:sldMk cId="3691013734" sldId="280"/>
            <ac:cxnSpMk id="78" creationId="{42165202-E89B-43D0-BED9-7F54545D9896}"/>
          </ac:cxnSpMkLst>
        </pc:cxnChg>
        <pc:cxnChg chg="del mod">
          <ac:chgData name="ネオ ネルル" userId="c9726d8967aee7e8" providerId="LiveId" clId="{5C8203CA-7E5F-4ED1-844D-5D482DF98895}" dt="2021-12-18T06:46:47.241" v="5106" actId="478"/>
          <ac:cxnSpMkLst>
            <pc:docMk/>
            <pc:sldMk cId="3691013734" sldId="280"/>
            <ac:cxnSpMk id="88" creationId="{72273396-DF5A-4731-A385-57450573ECBA}"/>
          </ac:cxnSpMkLst>
        </pc:cxnChg>
        <pc:cxnChg chg="del mod">
          <ac:chgData name="ネオ ネルル" userId="c9726d8967aee7e8" providerId="LiveId" clId="{5C8203CA-7E5F-4ED1-844D-5D482DF98895}" dt="2021-12-18T06:46:47.241" v="5106" actId="478"/>
          <ac:cxnSpMkLst>
            <pc:docMk/>
            <pc:sldMk cId="3691013734" sldId="280"/>
            <ac:cxnSpMk id="90" creationId="{A3A2651D-6AB7-4143-924B-4266496C08ED}"/>
          </ac:cxnSpMkLst>
        </pc:cxnChg>
      </pc:sldChg>
      <pc:sldChg chg="addSp delSp modSp add mod modNotesTx">
        <pc:chgData name="ネオ ネルル" userId="c9726d8967aee7e8" providerId="LiveId" clId="{5C8203CA-7E5F-4ED1-844D-5D482DF98895}" dt="2022-02-07T06:43:13.178" v="32479" actId="20577"/>
        <pc:sldMkLst>
          <pc:docMk/>
          <pc:sldMk cId="1716136104" sldId="281"/>
        </pc:sldMkLst>
        <pc:spChg chg="mod">
          <ac:chgData name="ネオ ネルル" userId="c9726d8967aee7e8" providerId="LiveId" clId="{5C8203CA-7E5F-4ED1-844D-5D482DF98895}" dt="2021-12-20T15:30:25.401" v="17405" actId="403"/>
          <ac:spMkLst>
            <pc:docMk/>
            <pc:sldMk cId="1716136104" sldId="281"/>
            <ac:spMk id="2" creationId="{00000000-0000-0000-0000-000000000000}"/>
          </ac:spMkLst>
        </pc:spChg>
        <pc:spChg chg="add mod">
          <ac:chgData name="ネオ ネルル" userId="c9726d8967aee7e8" providerId="LiveId" clId="{5C8203CA-7E5F-4ED1-844D-5D482DF98895}" dt="2022-01-25T03:54:41.811" v="27790" actId="20577"/>
          <ac:spMkLst>
            <pc:docMk/>
            <pc:sldMk cId="1716136104" sldId="281"/>
            <ac:spMk id="5" creationId="{55D22DBD-AC4F-4F3F-973A-69C6E1804CEA}"/>
          </ac:spMkLst>
        </pc:spChg>
        <pc:spChg chg="add del mod">
          <ac:chgData name="ネオ ネルル" userId="c9726d8967aee7e8" providerId="LiveId" clId="{5C8203CA-7E5F-4ED1-844D-5D482DF98895}" dt="2021-12-18T06:51:00.450" v="5342" actId="478"/>
          <ac:spMkLst>
            <pc:docMk/>
            <pc:sldMk cId="1716136104" sldId="281"/>
            <ac:spMk id="8" creationId="{B6F5C54C-C330-4574-A700-810614FFA810}"/>
          </ac:spMkLst>
        </pc:spChg>
        <pc:spChg chg="add del mod">
          <ac:chgData name="ネオ ネルル" userId="c9726d8967aee7e8" providerId="LiveId" clId="{5C8203CA-7E5F-4ED1-844D-5D482DF98895}" dt="2021-12-18T06:50:56.100" v="5337"/>
          <ac:spMkLst>
            <pc:docMk/>
            <pc:sldMk cId="1716136104" sldId="281"/>
            <ac:spMk id="9" creationId="{292DC857-C901-4E1F-A46F-AC3E31410D6B}"/>
          </ac:spMkLst>
        </pc:spChg>
        <pc:spChg chg="add del mod">
          <ac:chgData name="ネオ ネルル" userId="c9726d8967aee7e8" providerId="LiveId" clId="{5C8203CA-7E5F-4ED1-844D-5D482DF98895}" dt="2021-12-18T06:50:55.210" v="5334"/>
          <ac:spMkLst>
            <pc:docMk/>
            <pc:sldMk cId="1716136104" sldId="281"/>
            <ac:spMk id="10" creationId="{AB37D503-D930-4C64-B22B-46FE21F6F400}"/>
          </ac:spMkLst>
        </pc:spChg>
        <pc:spChg chg="add del mod">
          <ac:chgData name="ネオ ネルル" userId="c9726d8967aee7e8" providerId="LiveId" clId="{5C8203CA-7E5F-4ED1-844D-5D482DF98895}" dt="2021-12-18T06:50:54.417" v="5331"/>
          <ac:spMkLst>
            <pc:docMk/>
            <pc:sldMk cId="1716136104" sldId="281"/>
            <ac:spMk id="11" creationId="{291D5017-A92D-442B-8ECE-E0874B8BA458}"/>
          </ac:spMkLst>
        </pc:spChg>
        <pc:spChg chg="add mod">
          <ac:chgData name="ネオ ネルル" userId="c9726d8967aee7e8" providerId="LiveId" clId="{5C8203CA-7E5F-4ED1-844D-5D482DF98895}" dt="2021-12-18T06:51:34.380" v="5350" actId="14100"/>
          <ac:spMkLst>
            <pc:docMk/>
            <pc:sldMk cId="1716136104" sldId="281"/>
            <ac:spMk id="15" creationId="{E3FB278A-2297-4E64-9255-952F297D026C}"/>
          </ac:spMkLst>
        </pc:spChg>
        <pc:spChg chg="add del mod">
          <ac:chgData name="ネオ ネルル" userId="c9726d8967aee7e8" providerId="LiveId" clId="{5C8203CA-7E5F-4ED1-844D-5D482DF98895}" dt="2021-12-18T06:51:54.033" v="5357" actId="478"/>
          <ac:spMkLst>
            <pc:docMk/>
            <pc:sldMk cId="1716136104" sldId="281"/>
            <ac:spMk id="16" creationId="{5A7C3CE3-B56C-45D3-B6C1-CAB8FB5D5056}"/>
          </ac:spMkLst>
        </pc:spChg>
        <pc:spChg chg="add mod">
          <ac:chgData name="ネオ ネルル" userId="c9726d8967aee7e8" providerId="LiveId" clId="{5C8203CA-7E5F-4ED1-844D-5D482DF98895}" dt="2021-12-18T06:52:07.079" v="5362" actId="1076"/>
          <ac:spMkLst>
            <pc:docMk/>
            <pc:sldMk cId="1716136104" sldId="281"/>
            <ac:spMk id="17" creationId="{90436781-4879-4229-96B8-D0B0D96E50AC}"/>
          </ac:spMkLst>
        </pc:spChg>
        <pc:spChg chg="add mod">
          <ac:chgData name="ネオ ネルル" userId="c9726d8967aee7e8" providerId="LiveId" clId="{5C8203CA-7E5F-4ED1-844D-5D482DF98895}" dt="2021-12-18T06:52:20.485" v="5366" actId="1076"/>
          <ac:spMkLst>
            <pc:docMk/>
            <pc:sldMk cId="1716136104" sldId="281"/>
            <ac:spMk id="18" creationId="{3B0253F0-391C-4D20-8C23-4729A68B87A7}"/>
          </ac:spMkLst>
        </pc:spChg>
        <pc:spChg chg="add mod">
          <ac:chgData name="ネオ ネルル" userId="c9726d8967aee7e8" providerId="LiveId" clId="{5C8203CA-7E5F-4ED1-844D-5D482DF98895}" dt="2021-12-18T06:52:29.207" v="5371" actId="14100"/>
          <ac:spMkLst>
            <pc:docMk/>
            <pc:sldMk cId="1716136104" sldId="281"/>
            <ac:spMk id="19" creationId="{4B9C98AA-07D6-426A-AD42-CF32DEC0794C}"/>
          </ac:spMkLst>
        </pc:spChg>
        <pc:spChg chg="add del mod">
          <ac:chgData name="ネオ ネルル" userId="c9726d8967aee7e8" providerId="LiveId" clId="{5C8203CA-7E5F-4ED1-844D-5D482DF98895}" dt="2021-12-18T06:52:54.063" v="5408" actId="21"/>
          <ac:spMkLst>
            <pc:docMk/>
            <pc:sldMk cId="1716136104" sldId="281"/>
            <ac:spMk id="20" creationId="{A0C1FBA4-5771-4C7F-AE5C-F40763643D41}"/>
          </ac:spMkLst>
        </pc:spChg>
        <pc:spChg chg="add mod">
          <ac:chgData name="ネオ ネルル" userId="c9726d8967aee7e8" providerId="LiveId" clId="{5C8203CA-7E5F-4ED1-844D-5D482DF98895}" dt="2022-01-25T04:23:07.729" v="29173" actId="20577"/>
          <ac:spMkLst>
            <pc:docMk/>
            <pc:sldMk cId="1716136104" sldId="281"/>
            <ac:spMk id="21" creationId="{FBE8036A-F197-4DBD-828E-84B99FC85918}"/>
          </ac:spMkLst>
        </pc:spChg>
        <pc:spChg chg="add mod">
          <ac:chgData name="ネオ ネルル" userId="c9726d8967aee7e8" providerId="LiveId" clId="{5C8203CA-7E5F-4ED1-844D-5D482DF98895}" dt="2021-12-18T06:55:15.502" v="5668" actId="1076"/>
          <ac:spMkLst>
            <pc:docMk/>
            <pc:sldMk cId="1716136104" sldId="281"/>
            <ac:spMk id="22" creationId="{C762E16C-8E91-4632-8913-56106B9C2587}"/>
          </ac:spMkLst>
        </pc:spChg>
        <pc:spChg chg="add mod">
          <ac:chgData name="ネオ ネルル" userId="c9726d8967aee7e8" providerId="LiveId" clId="{5C8203CA-7E5F-4ED1-844D-5D482DF98895}" dt="2021-12-18T06:54:42.576" v="5658" actId="14100"/>
          <ac:spMkLst>
            <pc:docMk/>
            <pc:sldMk cId="1716136104" sldId="281"/>
            <ac:spMk id="23" creationId="{54E3370D-504F-437E-A148-733B854E1F7C}"/>
          </ac:spMkLst>
        </pc:spChg>
        <pc:picChg chg="add mod">
          <ac:chgData name="ネオ ネルル" userId="c9726d8967aee7e8" providerId="LiveId" clId="{5C8203CA-7E5F-4ED1-844D-5D482DF98895}" dt="2021-12-18T06:52:23.059" v="5369" actId="1076"/>
          <ac:picMkLst>
            <pc:docMk/>
            <pc:sldMk cId="1716136104" sldId="281"/>
            <ac:picMk id="6" creationId="{4252E66A-6F1E-4427-A9DE-6427DCEBF5F3}"/>
          </ac:picMkLst>
        </pc:picChg>
        <pc:picChg chg="del">
          <ac:chgData name="ネオ ネルル" userId="c9726d8967aee7e8" providerId="LiveId" clId="{5C8203CA-7E5F-4ED1-844D-5D482DF98895}" dt="2021-12-18T06:47:46.580" v="5133" actId="478"/>
          <ac:picMkLst>
            <pc:docMk/>
            <pc:sldMk cId="1716136104" sldId="281"/>
            <ac:picMk id="7" creationId="{DEF33B7C-30CA-4DE2-AE27-C6AF21466CD1}"/>
          </ac:picMkLst>
        </pc:picChg>
        <pc:cxnChg chg="add del mod">
          <ac:chgData name="ネオ ネルル" userId="c9726d8967aee7e8" providerId="LiveId" clId="{5C8203CA-7E5F-4ED1-844D-5D482DF98895}" dt="2021-12-18T06:50:53.310" v="5326" actId="11529"/>
          <ac:cxnSpMkLst>
            <pc:docMk/>
            <pc:sldMk cId="1716136104" sldId="281"/>
            <ac:cxnSpMk id="13" creationId="{5633344F-F9E2-4EBD-8860-9FF33837F8AE}"/>
          </ac:cxnSpMkLst>
        </pc:cxnChg>
        <pc:cxnChg chg="add mod">
          <ac:chgData name="ネオ ネルル" userId="c9726d8967aee7e8" providerId="LiveId" clId="{5C8203CA-7E5F-4ED1-844D-5D482DF98895}" dt="2022-01-24T02:50:01.261" v="24549"/>
          <ac:cxnSpMkLst>
            <pc:docMk/>
            <pc:sldMk cId="1716136104" sldId="281"/>
            <ac:cxnSpMk id="16" creationId="{77DAB40F-6DA3-4F8F-AD65-DBE2E7A730D8}"/>
          </ac:cxnSpMkLst>
        </pc:cxnChg>
        <pc:cxnChg chg="add mod">
          <ac:chgData name="ネオ ネルル" userId="c9726d8967aee7e8" providerId="LiveId" clId="{5C8203CA-7E5F-4ED1-844D-5D482DF98895}" dt="2021-12-18T06:55:05.065" v="5663" actId="14100"/>
          <ac:cxnSpMkLst>
            <pc:docMk/>
            <pc:sldMk cId="1716136104" sldId="281"/>
            <ac:cxnSpMk id="25" creationId="{EED20C11-DB83-45AD-94F8-87F36668E8C4}"/>
          </ac:cxnSpMkLst>
        </pc:cxnChg>
        <pc:cxnChg chg="add mod">
          <ac:chgData name="ネオ ネルル" userId="c9726d8967aee7e8" providerId="LiveId" clId="{5C8203CA-7E5F-4ED1-844D-5D482DF98895}" dt="2021-12-18T06:55:18.124" v="5669" actId="14100"/>
          <ac:cxnSpMkLst>
            <pc:docMk/>
            <pc:sldMk cId="1716136104" sldId="281"/>
            <ac:cxnSpMk id="27" creationId="{1060432F-DAA6-4C24-BD85-254BA6B2EF3F}"/>
          </ac:cxnSpMkLst>
        </pc:cxnChg>
      </pc:sldChg>
      <pc:sldChg chg="addSp delSp modSp new mod ord modShow modNotesTx">
        <pc:chgData name="ネオ ネルル" userId="c9726d8967aee7e8" providerId="LiveId" clId="{5C8203CA-7E5F-4ED1-844D-5D482DF98895}" dt="2022-01-24T03:48:48.732" v="25460" actId="729"/>
        <pc:sldMkLst>
          <pc:docMk/>
          <pc:sldMk cId="321418982" sldId="282"/>
        </pc:sldMkLst>
        <pc:spChg chg="mod">
          <ac:chgData name="ネオ ネルル" userId="c9726d8967aee7e8" providerId="LiveId" clId="{5C8203CA-7E5F-4ED1-844D-5D482DF98895}" dt="2021-12-18T06:56:14.702" v="5686" actId="20577"/>
          <ac:spMkLst>
            <pc:docMk/>
            <pc:sldMk cId="321418982" sldId="282"/>
            <ac:spMk id="2" creationId="{5533B7BB-5E47-46AE-8362-07B37D131595}"/>
          </ac:spMkLst>
        </pc:spChg>
        <pc:spChg chg="del">
          <ac:chgData name="ネオ ネルル" userId="c9726d8967aee7e8" providerId="LiveId" clId="{5C8203CA-7E5F-4ED1-844D-5D482DF98895}" dt="2021-12-18T06:56:17.402" v="5687" actId="478"/>
          <ac:spMkLst>
            <pc:docMk/>
            <pc:sldMk cId="321418982" sldId="282"/>
            <ac:spMk id="3" creationId="{24E40139-A804-434B-85BD-C6AF231C795A}"/>
          </ac:spMkLst>
        </pc:spChg>
        <pc:spChg chg="add mod">
          <ac:chgData name="ネオ ネルル" userId="c9726d8967aee7e8" providerId="LiveId" clId="{5C8203CA-7E5F-4ED1-844D-5D482DF98895}" dt="2021-12-20T14:45:43.281" v="13095" actId="20577"/>
          <ac:spMkLst>
            <pc:docMk/>
            <pc:sldMk cId="321418982" sldId="282"/>
            <ac:spMk id="6" creationId="{A52E29BD-C6DF-4B01-B047-D72043ACC11D}"/>
          </ac:spMkLst>
        </pc:spChg>
        <pc:picChg chg="add mod">
          <ac:chgData name="ネオ ネルル" userId="c9726d8967aee7e8" providerId="LiveId" clId="{5C8203CA-7E5F-4ED1-844D-5D482DF98895}" dt="2021-12-21T06:03:18.599" v="24237" actId="1076"/>
          <ac:picMkLst>
            <pc:docMk/>
            <pc:sldMk cId="321418982" sldId="282"/>
            <ac:picMk id="5" creationId="{A6D3620E-7DDD-43C3-B111-015C6C9B7B8C}"/>
          </ac:picMkLst>
        </pc:picChg>
      </pc:sldChg>
      <pc:sldChg chg="addSp delSp modSp add mod modNotesTx">
        <pc:chgData name="ネオ ネルル" userId="c9726d8967aee7e8" providerId="LiveId" clId="{5C8203CA-7E5F-4ED1-844D-5D482DF98895}" dt="2022-02-07T06:43:34.784" v="32513" actId="20577"/>
        <pc:sldMkLst>
          <pc:docMk/>
          <pc:sldMk cId="2587031789" sldId="283"/>
        </pc:sldMkLst>
        <pc:spChg chg="del mod">
          <ac:chgData name="ネオ ネルル" userId="c9726d8967aee7e8" providerId="LiveId" clId="{5C8203CA-7E5F-4ED1-844D-5D482DF98895}" dt="2022-01-24T03:01:28.628" v="25019" actId="478"/>
          <ac:spMkLst>
            <pc:docMk/>
            <pc:sldMk cId="2587031789" sldId="283"/>
            <ac:spMk id="2" creationId="{5533B7BB-5E47-46AE-8362-07B37D131595}"/>
          </ac:spMkLst>
        </pc:spChg>
        <pc:spChg chg="del">
          <ac:chgData name="ネオ ネルル" userId="c9726d8967aee7e8" providerId="LiveId" clId="{5C8203CA-7E5F-4ED1-844D-5D482DF98895}" dt="2021-12-18T06:58:40.455" v="5860" actId="478"/>
          <ac:spMkLst>
            <pc:docMk/>
            <pc:sldMk cId="2587031789" sldId="283"/>
            <ac:spMk id="6" creationId="{A52E29BD-C6DF-4B01-B047-D72043ACC11D}"/>
          </ac:spMkLst>
        </pc:spChg>
        <pc:spChg chg="add mod">
          <ac:chgData name="ネオ ネルル" userId="c9726d8967aee7e8" providerId="LiveId" clId="{5C8203CA-7E5F-4ED1-844D-5D482DF98895}" dt="2022-01-24T03:01:25.645" v="25018" actId="1076"/>
          <ac:spMkLst>
            <pc:docMk/>
            <pc:sldMk cId="2587031789" sldId="283"/>
            <ac:spMk id="9" creationId="{8D94094F-B83F-4BCD-99AA-801D64C39024}"/>
          </ac:spMkLst>
        </pc:spChg>
        <pc:spChg chg="add del mod">
          <ac:chgData name="ネオ ネルル" userId="c9726d8967aee7e8" providerId="LiveId" clId="{5C8203CA-7E5F-4ED1-844D-5D482DF98895}" dt="2022-01-24T03:24:23.561" v="25022"/>
          <ac:spMkLst>
            <pc:docMk/>
            <pc:sldMk cId="2587031789" sldId="283"/>
            <ac:spMk id="14" creationId="{5241CE7E-BD59-4841-99AC-DD02E7715569}"/>
          </ac:spMkLst>
        </pc:spChg>
        <pc:spChg chg="add del mod">
          <ac:chgData name="ネオ ネルル" userId="c9726d8967aee7e8" providerId="LiveId" clId="{5C8203CA-7E5F-4ED1-844D-5D482DF98895}" dt="2022-01-24T03:24:23.561" v="25022"/>
          <ac:spMkLst>
            <pc:docMk/>
            <pc:sldMk cId="2587031789" sldId="283"/>
            <ac:spMk id="16" creationId="{0AE6329E-5960-42BE-AE80-185F53FA5470}"/>
          </ac:spMkLst>
        </pc:spChg>
        <pc:spChg chg="add del mod">
          <ac:chgData name="ネオ ネルル" userId="c9726d8967aee7e8" providerId="LiveId" clId="{5C8203CA-7E5F-4ED1-844D-5D482DF98895}" dt="2022-01-24T03:24:23.561" v="25022"/>
          <ac:spMkLst>
            <pc:docMk/>
            <pc:sldMk cId="2587031789" sldId="283"/>
            <ac:spMk id="17" creationId="{4646F890-132B-41C8-8A33-82CF961FEA86}"/>
          </ac:spMkLst>
        </pc:spChg>
        <pc:spChg chg="add del mod">
          <ac:chgData name="ネオ ネルル" userId="c9726d8967aee7e8" providerId="LiveId" clId="{5C8203CA-7E5F-4ED1-844D-5D482DF98895}" dt="2022-01-24T03:24:23.561" v="25022"/>
          <ac:spMkLst>
            <pc:docMk/>
            <pc:sldMk cId="2587031789" sldId="283"/>
            <ac:spMk id="18" creationId="{84349066-D130-4141-9A82-8BD7A5839747}"/>
          </ac:spMkLst>
        </pc:spChg>
        <pc:spChg chg="add del mod">
          <ac:chgData name="ネオ ネルル" userId="c9726d8967aee7e8" providerId="LiveId" clId="{5C8203CA-7E5F-4ED1-844D-5D482DF98895}" dt="2022-01-24T03:24:23.561" v="25022"/>
          <ac:spMkLst>
            <pc:docMk/>
            <pc:sldMk cId="2587031789" sldId="283"/>
            <ac:spMk id="19" creationId="{465E517A-AF15-433A-8524-32345DB69969}"/>
          </ac:spMkLst>
        </pc:spChg>
        <pc:spChg chg="add del mod">
          <ac:chgData name="ネオ ネルル" userId="c9726d8967aee7e8" providerId="LiveId" clId="{5C8203CA-7E5F-4ED1-844D-5D482DF98895}" dt="2022-01-24T03:24:23.561" v="25022"/>
          <ac:spMkLst>
            <pc:docMk/>
            <pc:sldMk cId="2587031789" sldId="283"/>
            <ac:spMk id="24" creationId="{AF19C8CA-6F59-4842-9377-007308794BA7}"/>
          </ac:spMkLst>
        </pc:spChg>
        <pc:picChg chg="add mod">
          <ac:chgData name="ネオ ネルル" userId="c9726d8967aee7e8" providerId="LiveId" clId="{5C8203CA-7E5F-4ED1-844D-5D482DF98895}" dt="2022-01-24T03:24:29.969" v="25025" actId="1076"/>
          <ac:picMkLst>
            <pc:docMk/>
            <pc:sldMk cId="2587031789" sldId="283"/>
            <ac:picMk id="3" creationId="{9DC3A7A1-CB93-4C8F-B57C-3684E38C988B}"/>
          </ac:picMkLst>
        </pc:picChg>
        <pc:picChg chg="add del mod">
          <ac:chgData name="ネオ ネルル" userId="c9726d8967aee7e8" providerId="LiveId" clId="{5C8203CA-7E5F-4ED1-844D-5D482DF98895}" dt="2021-12-21T04:01:47.672" v="23031" actId="478"/>
          <ac:picMkLst>
            <pc:docMk/>
            <pc:sldMk cId="2587031789" sldId="283"/>
            <ac:picMk id="5" creationId="{7861D89B-110D-4078-B288-AD9CB0F1CE39}"/>
          </ac:picMkLst>
        </pc:picChg>
        <pc:picChg chg="del">
          <ac:chgData name="ネオ ネルル" userId="c9726d8967aee7e8" providerId="LiveId" clId="{5C8203CA-7E5F-4ED1-844D-5D482DF98895}" dt="2021-12-18T06:58:42.444" v="5861" actId="478"/>
          <ac:picMkLst>
            <pc:docMk/>
            <pc:sldMk cId="2587031789" sldId="283"/>
            <ac:picMk id="5" creationId="{A6D3620E-7DDD-43C3-B111-015C6C9B7B8C}"/>
          </ac:picMkLst>
        </pc:picChg>
        <pc:picChg chg="add del mod">
          <ac:chgData name="ネオ ネルル" userId="c9726d8967aee7e8" providerId="LiveId" clId="{5C8203CA-7E5F-4ED1-844D-5D482DF98895}" dt="2022-01-24T03:24:21.064" v="25020" actId="478"/>
          <ac:picMkLst>
            <pc:docMk/>
            <pc:sldMk cId="2587031789" sldId="283"/>
            <ac:picMk id="6" creationId="{A4840B49-681E-42CA-8055-1256E3097C9C}"/>
          </ac:picMkLst>
        </pc:picChg>
        <pc:picChg chg="add del mod ord modCrop">
          <ac:chgData name="ネオ ネルル" userId="c9726d8967aee7e8" providerId="LiveId" clId="{5C8203CA-7E5F-4ED1-844D-5D482DF98895}" dt="2022-01-24T03:24:21.064" v="25020" actId="478"/>
          <ac:picMkLst>
            <pc:docMk/>
            <pc:sldMk cId="2587031789" sldId="283"/>
            <ac:picMk id="7" creationId="{8DF898AE-C921-4AB2-9057-22BCB1A705A8}"/>
          </ac:picMkLst>
        </pc:picChg>
        <pc:picChg chg="add del mod">
          <ac:chgData name="ネオ ネルル" userId="c9726d8967aee7e8" providerId="LiveId" clId="{5C8203CA-7E5F-4ED1-844D-5D482DF98895}" dt="2022-01-24T03:24:23.561" v="25022"/>
          <ac:picMkLst>
            <pc:docMk/>
            <pc:sldMk cId="2587031789" sldId="283"/>
            <ac:picMk id="11" creationId="{6CE0BCC6-E258-45D7-AA95-446CE8BA37B5}"/>
          </ac:picMkLst>
        </pc:picChg>
        <pc:picChg chg="add del mod">
          <ac:chgData name="ネオ ネルル" userId="c9726d8967aee7e8" providerId="LiveId" clId="{5C8203CA-7E5F-4ED1-844D-5D482DF98895}" dt="2022-01-24T03:24:23.561" v="25022"/>
          <ac:picMkLst>
            <pc:docMk/>
            <pc:sldMk cId="2587031789" sldId="283"/>
            <ac:picMk id="12" creationId="{967BB94B-B6EE-4019-9272-85E908B9A37A}"/>
          </ac:picMkLst>
        </pc:picChg>
        <pc:picChg chg="add del mod">
          <ac:chgData name="ネオ ネルル" userId="c9726d8967aee7e8" providerId="LiveId" clId="{5C8203CA-7E5F-4ED1-844D-5D482DF98895}" dt="2022-01-24T03:24:23.561" v="25022"/>
          <ac:picMkLst>
            <pc:docMk/>
            <pc:sldMk cId="2587031789" sldId="283"/>
            <ac:picMk id="13" creationId="{1D987616-A80F-4E83-838E-81F37570CFA6}"/>
          </ac:picMkLst>
        </pc:picChg>
        <pc:cxnChg chg="add mod">
          <ac:chgData name="ネオ ネルル" userId="c9726d8967aee7e8" providerId="LiveId" clId="{5C8203CA-7E5F-4ED1-844D-5D482DF98895}" dt="2022-01-24T02:50:03.208" v="24550"/>
          <ac:cxnSpMkLst>
            <pc:docMk/>
            <pc:sldMk cId="2587031789" sldId="283"/>
            <ac:cxnSpMk id="8" creationId="{4F9335B5-BD5F-4ECE-821C-9CD2CA8696F9}"/>
          </ac:cxnSpMkLst>
        </pc:cxnChg>
        <pc:cxnChg chg="add del mod">
          <ac:chgData name="ネオ ネルル" userId="c9726d8967aee7e8" providerId="LiveId" clId="{5C8203CA-7E5F-4ED1-844D-5D482DF98895}" dt="2022-01-24T03:24:23.561" v="25022"/>
          <ac:cxnSpMkLst>
            <pc:docMk/>
            <pc:sldMk cId="2587031789" sldId="283"/>
            <ac:cxnSpMk id="10" creationId="{996B068A-3673-4450-A6FD-78B5048667D3}"/>
          </ac:cxnSpMkLst>
        </pc:cxnChg>
        <pc:cxnChg chg="add del mod">
          <ac:chgData name="ネオ ネルル" userId="c9726d8967aee7e8" providerId="LiveId" clId="{5C8203CA-7E5F-4ED1-844D-5D482DF98895}" dt="2022-01-24T03:24:23.561" v="25022"/>
          <ac:cxnSpMkLst>
            <pc:docMk/>
            <pc:sldMk cId="2587031789" sldId="283"/>
            <ac:cxnSpMk id="15" creationId="{719B1352-EB0E-496C-ADA0-3E50B80FB788}"/>
          </ac:cxnSpMkLst>
        </pc:cxnChg>
        <pc:cxnChg chg="add del mod">
          <ac:chgData name="ネオ ネルル" userId="c9726d8967aee7e8" providerId="LiveId" clId="{5C8203CA-7E5F-4ED1-844D-5D482DF98895}" dt="2022-01-24T03:24:23.561" v="25022"/>
          <ac:cxnSpMkLst>
            <pc:docMk/>
            <pc:sldMk cId="2587031789" sldId="283"/>
            <ac:cxnSpMk id="20" creationId="{4633B0C9-C2E6-4BDB-823E-B2303532D15F}"/>
          </ac:cxnSpMkLst>
        </pc:cxnChg>
        <pc:cxnChg chg="add del mod">
          <ac:chgData name="ネオ ネルル" userId="c9726d8967aee7e8" providerId="LiveId" clId="{5C8203CA-7E5F-4ED1-844D-5D482DF98895}" dt="2022-01-24T03:24:23.561" v="25022"/>
          <ac:cxnSpMkLst>
            <pc:docMk/>
            <pc:sldMk cId="2587031789" sldId="283"/>
            <ac:cxnSpMk id="21" creationId="{DB707623-42D5-4DB0-983A-1C73C8418CF8}"/>
          </ac:cxnSpMkLst>
        </pc:cxnChg>
        <pc:cxnChg chg="add del mod">
          <ac:chgData name="ネオ ネルル" userId="c9726d8967aee7e8" providerId="LiveId" clId="{5C8203CA-7E5F-4ED1-844D-5D482DF98895}" dt="2022-01-24T03:24:23.561" v="25022"/>
          <ac:cxnSpMkLst>
            <pc:docMk/>
            <pc:sldMk cId="2587031789" sldId="283"/>
            <ac:cxnSpMk id="22" creationId="{03F79063-98A2-48F8-84FA-AD4F30BAA2CB}"/>
          </ac:cxnSpMkLst>
        </pc:cxnChg>
        <pc:cxnChg chg="add del mod">
          <ac:chgData name="ネオ ネルル" userId="c9726d8967aee7e8" providerId="LiveId" clId="{5C8203CA-7E5F-4ED1-844D-5D482DF98895}" dt="2022-01-24T03:24:23.561" v="25022"/>
          <ac:cxnSpMkLst>
            <pc:docMk/>
            <pc:sldMk cId="2587031789" sldId="283"/>
            <ac:cxnSpMk id="23" creationId="{D38D988F-C0F8-493F-981D-904174432B27}"/>
          </ac:cxnSpMkLst>
        </pc:cxnChg>
        <pc:cxnChg chg="add del mod">
          <ac:chgData name="ネオ ネルル" userId="c9726d8967aee7e8" providerId="LiveId" clId="{5C8203CA-7E5F-4ED1-844D-5D482DF98895}" dt="2022-01-24T03:24:23.561" v="25022"/>
          <ac:cxnSpMkLst>
            <pc:docMk/>
            <pc:sldMk cId="2587031789" sldId="283"/>
            <ac:cxnSpMk id="25" creationId="{345CB80B-6995-42B7-AFEE-07C68F90638A}"/>
          </ac:cxnSpMkLst>
        </pc:cxnChg>
      </pc:sldChg>
      <pc:sldChg chg="addSp modSp add mod modAnim">
        <pc:chgData name="ネオ ネルル" userId="c9726d8967aee7e8" providerId="LiveId" clId="{5C8203CA-7E5F-4ED1-844D-5D482DF98895}" dt="2022-02-08T04:12:36.730" v="32914" actId="1076"/>
        <pc:sldMkLst>
          <pc:docMk/>
          <pc:sldMk cId="3199383894" sldId="284"/>
        </pc:sldMkLst>
        <pc:spChg chg="mod">
          <ac:chgData name="ネオ ネルル" userId="c9726d8967aee7e8" providerId="LiveId" clId="{5C8203CA-7E5F-4ED1-844D-5D482DF98895}" dt="2021-12-20T14:42:43.345" v="13093" actId="404"/>
          <ac:spMkLst>
            <pc:docMk/>
            <pc:sldMk cId="3199383894" sldId="284"/>
            <ac:spMk id="2" creationId="{5533B7BB-5E47-46AE-8362-07B37D131595}"/>
          </ac:spMkLst>
        </pc:spChg>
        <pc:spChg chg="add mod">
          <ac:chgData name="ネオ ネルル" userId="c9726d8967aee7e8" providerId="LiveId" clId="{5C8203CA-7E5F-4ED1-844D-5D482DF98895}" dt="2022-01-24T03:26:30.810" v="25043" actId="1076"/>
          <ac:spMkLst>
            <pc:docMk/>
            <pc:sldMk cId="3199383894" sldId="284"/>
            <ac:spMk id="7" creationId="{6E92C62B-D750-403D-A705-1495FEDF3C41}"/>
          </ac:spMkLst>
        </pc:spChg>
        <pc:spChg chg="add mod">
          <ac:chgData name="ネオ ネルル" userId="c9726d8967aee7e8" providerId="LiveId" clId="{5C8203CA-7E5F-4ED1-844D-5D482DF98895}" dt="2022-01-25T03:55:05.470" v="27836" actId="20577"/>
          <ac:spMkLst>
            <pc:docMk/>
            <pc:sldMk cId="3199383894" sldId="284"/>
            <ac:spMk id="8" creationId="{D0B17EB9-8772-4A59-A41A-4741C542BB14}"/>
          </ac:spMkLst>
        </pc:spChg>
        <pc:picChg chg="add mod modCrop">
          <ac:chgData name="ネオ ネルル" userId="c9726d8967aee7e8" providerId="LiveId" clId="{5C8203CA-7E5F-4ED1-844D-5D482DF98895}" dt="2022-01-24T03:26:20.534" v="25039" actId="1076"/>
          <ac:picMkLst>
            <pc:docMk/>
            <pc:sldMk cId="3199383894" sldId="284"/>
            <ac:picMk id="3" creationId="{BBDC9EF5-AFE5-4A7B-A49C-064C4B0B8ED4}"/>
          </ac:picMkLst>
        </pc:picChg>
        <pc:picChg chg="add mod">
          <ac:chgData name="ネオ ネルル" userId="c9726d8967aee7e8" providerId="LiveId" clId="{5C8203CA-7E5F-4ED1-844D-5D482DF98895}" dt="2022-02-08T04:12:36.730" v="32914" actId="1076"/>
          <ac:picMkLst>
            <pc:docMk/>
            <pc:sldMk cId="3199383894" sldId="284"/>
            <ac:picMk id="5" creationId="{2D8ED09B-7FAB-4A93-89BB-E836C7717DC8}"/>
          </ac:picMkLst>
        </pc:picChg>
        <pc:cxnChg chg="add mod">
          <ac:chgData name="ネオ ネルル" userId="c9726d8967aee7e8" providerId="LiveId" clId="{5C8203CA-7E5F-4ED1-844D-5D482DF98895}" dt="2022-01-24T02:50:05.329" v="24551"/>
          <ac:cxnSpMkLst>
            <pc:docMk/>
            <pc:sldMk cId="3199383894" sldId="284"/>
            <ac:cxnSpMk id="6" creationId="{1A8DB46C-05A8-493B-A4F9-058E2B24FF2A}"/>
          </ac:cxnSpMkLst>
        </pc:cxnChg>
      </pc:sldChg>
      <pc:sldChg chg="addSp delSp modSp add mod modNotesTx">
        <pc:chgData name="ネオ ネルル" userId="c9726d8967aee7e8" providerId="LiveId" clId="{5C8203CA-7E5F-4ED1-844D-5D482DF98895}" dt="2022-02-15T04:43:47.640" v="34922" actId="20577"/>
        <pc:sldMkLst>
          <pc:docMk/>
          <pc:sldMk cId="2376152773" sldId="285"/>
        </pc:sldMkLst>
        <pc:spChg chg="mod">
          <ac:chgData name="ネオ ネルル" userId="c9726d8967aee7e8" providerId="LiveId" clId="{5C8203CA-7E5F-4ED1-844D-5D482DF98895}" dt="2022-02-08T04:09:14.720" v="32737" actId="20577"/>
          <ac:spMkLst>
            <pc:docMk/>
            <pc:sldMk cId="2376152773" sldId="285"/>
            <ac:spMk id="2" creationId="{5533B7BB-5E47-46AE-8362-07B37D131595}"/>
          </ac:spMkLst>
        </pc:spChg>
        <pc:spChg chg="add del mod">
          <ac:chgData name="ネオ ネルル" userId="c9726d8967aee7e8" providerId="LiveId" clId="{5C8203CA-7E5F-4ED1-844D-5D482DF98895}" dt="2022-02-08T04:15:26.963" v="33134" actId="478"/>
          <ac:spMkLst>
            <pc:docMk/>
            <pc:sldMk cId="2376152773" sldId="285"/>
            <ac:spMk id="3" creationId="{FFE0D7FC-CDA0-405F-8108-D583389DE0A4}"/>
          </ac:spMkLst>
        </pc:spChg>
        <pc:spChg chg="add mod">
          <ac:chgData name="ネオ ネルル" userId="c9726d8967aee7e8" providerId="LiveId" clId="{5C8203CA-7E5F-4ED1-844D-5D482DF98895}" dt="2022-02-15T04:43:47.640" v="34922" actId="20577"/>
          <ac:spMkLst>
            <pc:docMk/>
            <pc:sldMk cId="2376152773" sldId="285"/>
            <ac:spMk id="5" creationId="{E12A9796-A7E0-4CEC-B78D-7FDF624F1BFA}"/>
          </ac:spMkLst>
        </pc:spChg>
        <pc:spChg chg="add del mod">
          <ac:chgData name="ネオ ネルル" userId="c9726d8967aee7e8" providerId="LiveId" clId="{5C8203CA-7E5F-4ED1-844D-5D482DF98895}" dt="2022-02-08T04:15:52.348" v="33144" actId="478"/>
          <ac:spMkLst>
            <pc:docMk/>
            <pc:sldMk cId="2376152773" sldId="285"/>
            <ac:spMk id="7" creationId="{3AA987C0-A9BA-4F31-8C89-20716C157EEF}"/>
          </ac:spMkLst>
        </pc:spChg>
        <pc:spChg chg="add del mod">
          <ac:chgData name="ネオ ネルル" userId="c9726d8967aee7e8" providerId="LiveId" clId="{5C8203CA-7E5F-4ED1-844D-5D482DF98895}" dt="2022-02-08T04:15:30.452" v="33136" actId="478"/>
          <ac:spMkLst>
            <pc:docMk/>
            <pc:sldMk cId="2376152773" sldId="285"/>
            <ac:spMk id="8" creationId="{6534BB14-0739-4986-A0DC-C46B397C2DE7}"/>
          </ac:spMkLst>
        </pc:spChg>
        <pc:spChg chg="add mod">
          <ac:chgData name="ネオ ネルル" userId="c9726d8967aee7e8" providerId="LiveId" clId="{5C8203CA-7E5F-4ED1-844D-5D482DF98895}" dt="2022-02-08T04:15:47.913" v="33143" actId="14100"/>
          <ac:spMkLst>
            <pc:docMk/>
            <pc:sldMk cId="2376152773" sldId="285"/>
            <ac:spMk id="9" creationId="{C34377D4-C024-4B7A-8B64-C949B6872B6A}"/>
          </ac:spMkLst>
        </pc:spChg>
        <pc:spChg chg="add mod">
          <ac:chgData name="ネオ ネルル" userId="c9726d8967aee7e8" providerId="LiveId" clId="{5C8203CA-7E5F-4ED1-844D-5D482DF98895}" dt="2022-02-08T04:16:00.857" v="33147" actId="14100"/>
          <ac:spMkLst>
            <pc:docMk/>
            <pc:sldMk cId="2376152773" sldId="285"/>
            <ac:spMk id="10" creationId="{6CE75DB0-6F7C-4CAA-BEEA-003CF9D9E38B}"/>
          </ac:spMkLst>
        </pc:spChg>
        <pc:cxnChg chg="add mod">
          <ac:chgData name="ネオ ネルル" userId="c9726d8967aee7e8" providerId="LiveId" clId="{5C8203CA-7E5F-4ED1-844D-5D482DF98895}" dt="2022-01-24T02:50:07.936" v="24552"/>
          <ac:cxnSpMkLst>
            <pc:docMk/>
            <pc:sldMk cId="2376152773" sldId="285"/>
            <ac:cxnSpMk id="6" creationId="{E5857A13-E9B0-484D-BDC5-D41FDD4B64E4}"/>
          </ac:cxnSpMkLst>
        </pc:cxnChg>
      </pc:sldChg>
      <pc:sldChg chg="add mod ord modShow">
        <pc:chgData name="ネオ ネルル" userId="c9726d8967aee7e8" providerId="LiveId" clId="{5C8203CA-7E5F-4ED1-844D-5D482DF98895}" dt="2021-12-21T05:38:22.634" v="24168" actId="729"/>
        <pc:sldMkLst>
          <pc:docMk/>
          <pc:sldMk cId="1452929834" sldId="286"/>
        </pc:sldMkLst>
      </pc:sldChg>
      <pc:sldChg chg="add mod ord modShow">
        <pc:chgData name="ネオ ネルル" userId="c9726d8967aee7e8" providerId="LiveId" clId="{5C8203CA-7E5F-4ED1-844D-5D482DF98895}" dt="2021-12-21T05:38:22.634" v="24168" actId="729"/>
        <pc:sldMkLst>
          <pc:docMk/>
          <pc:sldMk cId="3163736858" sldId="287"/>
        </pc:sldMkLst>
      </pc:sldChg>
      <pc:sldChg chg="add mod ord modShow">
        <pc:chgData name="ネオ ネルル" userId="c9726d8967aee7e8" providerId="LiveId" clId="{5C8203CA-7E5F-4ED1-844D-5D482DF98895}" dt="2021-12-21T05:38:22.634" v="24168" actId="729"/>
        <pc:sldMkLst>
          <pc:docMk/>
          <pc:sldMk cId="667643442" sldId="288"/>
        </pc:sldMkLst>
      </pc:sldChg>
      <pc:sldChg chg="modSp add del mod">
        <pc:chgData name="ネオ ネルル" userId="c9726d8967aee7e8" providerId="LiveId" clId="{5C8203CA-7E5F-4ED1-844D-5D482DF98895}" dt="2021-12-20T15:00:22.008" v="13804" actId="47"/>
        <pc:sldMkLst>
          <pc:docMk/>
          <pc:sldMk cId="219966883" sldId="289"/>
        </pc:sldMkLst>
        <pc:spChg chg="mod">
          <ac:chgData name="ネオ ネルル" userId="c9726d8967aee7e8" providerId="LiveId" clId="{5C8203CA-7E5F-4ED1-844D-5D482DF98895}" dt="2021-12-20T14:57:53.036" v="13440" actId="20577"/>
          <ac:spMkLst>
            <pc:docMk/>
            <pc:sldMk cId="219966883" sldId="289"/>
            <ac:spMk id="2" creationId="{00000000-0000-0000-0000-000000000000}"/>
          </ac:spMkLst>
        </pc:spChg>
        <pc:spChg chg="mod">
          <ac:chgData name="ネオ ネルル" userId="c9726d8967aee7e8" providerId="LiveId" clId="{5C8203CA-7E5F-4ED1-844D-5D482DF98895}" dt="2021-12-20T15:00:02.727" v="13802" actId="403"/>
          <ac:spMkLst>
            <pc:docMk/>
            <pc:sldMk cId="219966883" sldId="289"/>
            <ac:spMk id="3" creationId="{00000000-0000-0000-0000-000000000000}"/>
          </ac:spMkLst>
        </pc:spChg>
        <pc:picChg chg="mod">
          <ac:chgData name="ネオ ネルル" userId="c9726d8967aee7e8" providerId="LiveId" clId="{5C8203CA-7E5F-4ED1-844D-5D482DF98895}" dt="2021-12-20T15:00:04.984" v="13803" actId="1076"/>
          <ac:picMkLst>
            <pc:docMk/>
            <pc:sldMk cId="219966883" sldId="289"/>
            <ac:picMk id="7" creationId="{880B3B87-BCD3-4B76-B2FA-DF28885C7319}"/>
          </ac:picMkLst>
        </pc:picChg>
      </pc:sldChg>
      <pc:sldChg chg="delSp modSp add del mod">
        <pc:chgData name="ネオ ネルル" userId="c9726d8967aee7e8" providerId="LiveId" clId="{5C8203CA-7E5F-4ED1-844D-5D482DF98895}" dt="2021-12-20T03:16:54.941" v="6779" actId="47"/>
        <pc:sldMkLst>
          <pc:docMk/>
          <pc:sldMk cId="1204606645" sldId="289"/>
        </pc:sldMkLst>
        <pc:spChg chg="mod">
          <ac:chgData name="ネオ ネルル" userId="c9726d8967aee7e8" providerId="LiveId" clId="{5C8203CA-7E5F-4ED1-844D-5D482DF98895}" dt="2021-12-20T03:15:46.688" v="6774" actId="20577"/>
          <ac:spMkLst>
            <pc:docMk/>
            <pc:sldMk cId="1204606645" sldId="289"/>
            <ac:spMk id="2" creationId="{00000000-0000-0000-0000-000000000000}"/>
          </ac:spMkLst>
        </pc:spChg>
        <pc:spChg chg="mod">
          <ac:chgData name="ネオ ネルル" userId="c9726d8967aee7e8" providerId="LiveId" clId="{5C8203CA-7E5F-4ED1-844D-5D482DF98895}" dt="2021-12-20T03:16:46.540" v="6778" actId="27636"/>
          <ac:spMkLst>
            <pc:docMk/>
            <pc:sldMk cId="1204606645" sldId="289"/>
            <ac:spMk id="3" creationId="{00000000-0000-0000-0000-000000000000}"/>
          </ac:spMkLst>
        </pc:spChg>
        <pc:spChg chg="del">
          <ac:chgData name="ネオ ネルル" userId="c9726d8967aee7e8" providerId="LiveId" clId="{5C8203CA-7E5F-4ED1-844D-5D482DF98895}" dt="2021-12-20T03:15:57.016" v="6776" actId="478"/>
          <ac:spMkLst>
            <pc:docMk/>
            <pc:sldMk cId="1204606645" sldId="289"/>
            <ac:spMk id="9" creationId="{D34E3B4E-7C2B-46E4-B1C7-569F7B1E0F04}"/>
          </ac:spMkLst>
        </pc:spChg>
        <pc:picChg chg="del">
          <ac:chgData name="ネオ ネルル" userId="c9726d8967aee7e8" providerId="LiveId" clId="{5C8203CA-7E5F-4ED1-844D-5D482DF98895}" dt="2021-12-20T03:15:55.099" v="6775" actId="478"/>
          <ac:picMkLst>
            <pc:docMk/>
            <pc:sldMk cId="1204606645" sldId="289"/>
            <ac:picMk id="8" creationId="{99A578EA-706E-4CBC-A43F-EDA8596E943E}"/>
          </ac:picMkLst>
        </pc:picChg>
      </pc:sldChg>
      <pc:sldChg chg="addSp delSp modSp add mod ord modShow modNotesTx">
        <pc:chgData name="ネオ ネルル" userId="c9726d8967aee7e8" providerId="LiveId" clId="{5C8203CA-7E5F-4ED1-844D-5D482DF98895}" dt="2022-02-21T02:15:12.950" v="35302"/>
        <pc:sldMkLst>
          <pc:docMk/>
          <pc:sldMk cId="4128035102" sldId="289"/>
        </pc:sldMkLst>
        <pc:spChg chg="mod">
          <ac:chgData name="ネオ ネルル" userId="c9726d8967aee7e8" providerId="LiveId" clId="{5C8203CA-7E5F-4ED1-844D-5D482DF98895}" dt="2021-12-20T17:43:39.040" v="20340" actId="20577"/>
          <ac:spMkLst>
            <pc:docMk/>
            <pc:sldMk cId="4128035102" sldId="289"/>
            <ac:spMk id="2" creationId="{00000000-0000-0000-0000-000000000000}"/>
          </ac:spMkLst>
        </pc:spChg>
        <pc:spChg chg="add del">
          <ac:chgData name="ネオ ネルル" userId="c9726d8967aee7e8" providerId="LiveId" clId="{5C8203CA-7E5F-4ED1-844D-5D482DF98895}" dt="2021-12-20T16:18:39.240" v="18308" actId="11529"/>
          <ac:spMkLst>
            <pc:docMk/>
            <pc:sldMk cId="4128035102" sldId="289"/>
            <ac:spMk id="3" creationId="{111897B9-AA3D-4B63-BDE7-4F5A908F8FB8}"/>
          </ac:spMkLst>
        </pc:spChg>
        <pc:spChg chg="add del mod">
          <ac:chgData name="ネオ ネルル" userId="c9726d8967aee7e8" providerId="LiveId" clId="{5C8203CA-7E5F-4ED1-844D-5D482DF98895}" dt="2021-12-20T16:25:02.316" v="18589" actId="478"/>
          <ac:spMkLst>
            <pc:docMk/>
            <pc:sldMk cId="4128035102" sldId="289"/>
            <ac:spMk id="5" creationId="{FBC58D8F-B301-4526-9697-FC1FB6AC6997}"/>
          </ac:spMkLst>
        </pc:spChg>
        <pc:spChg chg="add mod">
          <ac:chgData name="ネオ ネルル" userId="c9726d8967aee7e8" providerId="LiveId" clId="{5C8203CA-7E5F-4ED1-844D-5D482DF98895}" dt="2021-12-20T16:43:32.138" v="19016" actId="14100"/>
          <ac:spMkLst>
            <pc:docMk/>
            <pc:sldMk cId="4128035102" sldId="289"/>
            <ac:spMk id="8" creationId="{6B7B79B6-381E-4CF9-8A17-7ABE72340A89}"/>
          </ac:spMkLst>
        </pc:spChg>
        <pc:spChg chg="add mod">
          <ac:chgData name="ネオ ネルル" userId="c9726d8967aee7e8" providerId="LiveId" clId="{5C8203CA-7E5F-4ED1-844D-5D482DF98895}" dt="2022-01-17T08:12:15.353" v="24523" actId="20577"/>
          <ac:spMkLst>
            <pc:docMk/>
            <pc:sldMk cId="4128035102" sldId="289"/>
            <ac:spMk id="9" creationId="{B6BB0B96-92EE-4BAA-8182-ADD727DC739F}"/>
          </ac:spMkLst>
        </pc:spChg>
        <pc:spChg chg="del">
          <ac:chgData name="ネオ ネルル" userId="c9726d8967aee7e8" providerId="LiveId" clId="{5C8203CA-7E5F-4ED1-844D-5D482DF98895}" dt="2021-12-20T16:18:30.829" v="18305" actId="478"/>
          <ac:spMkLst>
            <pc:docMk/>
            <pc:sldMk cId="4128035102" sldId="289"/>
            <ac:spMk id="14" creationId="{9D8AB8BD-68E5-4D7F-99A9-FF068F93A79B}"/>
          </ac:spMkLst>
        </pc:spChg>
        <pc:spChg chg="add mod">
          <ac:chgData name="ネオ ネルル" userId="c9726d8967aee7e8" providerId="LiveId" clId="{5C8203CA-7E5F-4ED1-844D-5D482DF98895}" dt="2021-12-20T16:48:53.041" v="19216" actId="1076"/>
          <ac:spMkLst>
            <pc:docMk/>
            <pc:sldMk cId="4128035102" sldId="289"/>
            <ac:spMk id="31" creationId="{B5ADD19A-8339-4FD8-95A9-72E89DB8E5E3}"/>
          </ac:spMkLst>
        </pc:spChg>
        <pc:spChg chg="add mod">
          <ac:chgData name="ネオ ネルル" userId="c9726d8967aee7e8" providerId="LiveId" clId="{5C8203CA-7E5F-4ED1-844D-5D482DF98895}" dt="2021-12-20T16:43:26.077" v="19015" actId="208"/>
          <ac:spMkLst>
            <pc:docMk/>
            <pc:sldMk cId="4128035102" sldId="289"/>
            <ac:spMk id="32" creationId="{AA3EFE2F-1753-4C87-BFCC-DAAD47FB0282}"/>
          </ac:spMkLst>
        </pc:spChg>
        <pc:spChg chg="add mod">
          <ac:chgData name="ネオ ネルル" userId="c9726d8967aee7e8" providerId="LiveId" clId="{5C8203CA-7E5F-4ED1-844D-5D482DF98895}" dt="2021-12-20T16:56:50.993" v="19514" actId="14100"/>
          <ac:spMkLst>
            <pc:docMk/>
            <pc:sldMk cId="4128035102" sldId="289"/>
            <ac:spMk id="34" creationId="{67BDF587-1F99-429A-BAE0-DB8E202A4CB1}"/>
          </ac:spMkLst>
        </pc:spChg>
        <pc:spChg chg="add mod">
          <ac:chgData name="ネオ ネルル" userId="c9726d8967aee7e8" providerId="LiveId" clId="{5C8203CA-7E5F-4ED1-844D-5D482DF98895}" dt="2021-12-20T16:43:26.077" v="19015" actId="208"/>
          <ac:spMkLst>
            <pc:docMk/>
            <pc:sldMk cId="4128035102" sldId="289"/>
            <ac:spMk id="35" creationId="{BA26FD5E-643D-4854-AD0A-D219C75BC5CF}"/>
          </ac:spMkLst>
        </pc:spChg>
        <pc:spChg chg="add mod">
          <ac:chgData name="ネオ ネルル" userId="c9726d8967aee7e8" providerId="LiveId" clId="{5C8203CA-7E5F-4ED1-844D-5D482DF98895}" dt="2021-12-20T16:43:26.077" v="19015" actId="208"/>
          <ac:spMkLst>
            <pc:docMk/>
            <pc:sldMk cId="4128035102" sldId="289"/>
            <ac:spMk id="36" creationId="{EACADFD7-AF0A-4B0E-A273-A791F6745C25}"/>
          </ac:spMkLst>
        </pc:spChg>
        <pc:spChg chg="add mod">
          <ac:chgData name="ネオ ネルル" userId="c9726d8967aee7e8" providerId="LiveId" clId="{5C8203CA-7E5F-4ED1-844D-5D482DF98895}" dt="2021-12-20T16:42:09.080" v="19001" actId="1076"/>
          <ac:spMkLst>
            <pc:docMk/>
            <pc:sldMk cId="4128035102" sldId="289"/>
            <ac:spMk id="43" creationId="{5C97CD06-B6F6-4769-89E2-CCD9D1F35961}"/>
          </ac:spMkLst>
        </pc:spChg>
        <pc:spChg chg="add del mod">
          <ac:chgData name="ネオ ネルル" userId="c9726d8967aee7e8" providerId="LiveId" clId="{5C8203CA-7E5F-4ED1-844D-5D482DF98895}" dt="2022-01-17T07:52:22.013" v="24378"/>
          <ac:spMkLst>
            <pc:docMk/>
            <pc:sldMk cId="4128035102" sldId="289"/>
            <ac:spMk id="47" creationId="{7A1AAE71-FEB0-47BB-A09C-805CA2C2386E}"/>
          </ac:spMkLst>
        </pc:spChg>
        <pc:spChg chg="add mod">
          <ac:chgData name="ネオ ネルル" userId="c9726d8967aee7e8" providerId="LiveId" clId="{5C8203CA-7E5F-4ED1-844D-5D482DF98895}" dt="2022-01-17T07:52:52.291" v="24404" actId="14100"/>
          <ac:spMkLst>
            <pc:docMk/>
            <pc:sldMk cId="4128035102" sldId="289"/>
            <ac:spMk id="48" creationId="{5327D218-74D9-4E76-9730-25F4CCF8C990}"/>
          </ac:spMkLst>
        </pc:spChg>
        <pc:spChg chg="add mod">
          <ac:chgData name="ネオ ネルル" userId="c9726d8967aee7e8" providerId="LiveId" clId="{5C8203CA-7E5F-4ED1-844D-5D482DF98895}" dt="2022-01-17T07:53:16.667" v="24423" actId="14100"/>
          <ac:spMkLst>
            <pc:docMk/>
            <pc:sldMk cId="4128035102" sldId="289"/>
            <ac:spMk id="50" creationId="{088FE1C5-F33C-4D05-B25B-F7C5E27D5E12}"/>
          </ac:spMkLst>
        </pc:spChg>
        <pc:spChg chg="add mod">
          <ac:chgData name="ネオ ネルル" userId="c9726d8967aee7e8" providerId="LiveId" clId="{5C8203CA-7E5F-4ED1-844D-5D482DF98895}" dt="2022-01-17T07:53:24.637" v="24425" actId="1076"/>
          <ac:spMkLst>
            <pc:docMk/>
            <pc:sldMk cId="4128035102" sldId="289"/>
            <ac:spMk id="51" creationId="{D7BD5D77-C452-4557-BF7A-A51CFCF0BFA5}"/>
          </ac:spMkLst>
        </pc:spChg>
        <pc:spChg chg="add mod">
          <ac:chgData name="ネオ ネルル" userId="c9726d8967aee7e8" providerId="LiveId" clId="{5C8203CA-7E5F-4ED1-844D-5D482DF98895}" dt="2022-01-17T07:53:30.209" v="24428" actId="1076"/>
          <ac:spMkLst>
            <pc:docMk/>
            <pc:sldMk cId="4128035102" sldId="289"/>
            <ac:spMk id="54" creationId="{B1982E1B-64B7-4DB5-A695-0D0395ECA7F3}"/>
          </ac:spMkLst>
        </pc:spChg>
        <pc:spChg chg="add mod">
          <ac:chgData name="ネオ ネルル" userId="c9726d8967aee7e8" providerId="LiveId" clId="{5C8203CA-7E5F-4ED1-844D-5D482DF98895}" dt="2021-12-20T16:42:09.080" v="19001" actId="1076"/>
          <ac:spMkLst>
            <pc:docMk/>
            <pc:sldMk cId="4128035102" sldId="289"/>
            <ac:spMk id="65" creationId="{F8AC28B3-C092-465B-8073-CF787B4BB594}"/>
          </ac:spMkLst>
        </pc:spChg>
        <pc:spChg chg="add del mod">
          <ac:chgData name="ネオ ネルル" userId="c9726d8967aee7e8" providerId="LiveId" clId="{5C8203CA-7E5F-4ED1-844D-5D482DF98895}" dt="2021-12-20T16:31:15.722" v="18699"/>
          <ac:spMkLst>
            <pc:docMk/>
            <pc:sldMk cId="4128035102" sldId="289"/>
            <ac:spMk id="68" creationId="{DE705084-E7AC-4866-BA4B-99421C88BF8E}"/>
          </ac:spMkLst>
        </pc:spChg>
        <pc:spChg chg="add del mod">
          <ac:chgData name="ネオ ネルル" userId="c9726d8967aee7e8" providerId="LiveId" clId="{5C8203CA-7E5F-4ED1-844D-5D482DF98895}" dt="2021-12-20T16:31:21.506" v="18701"/>
          <ac:spMkLst>
            <pc:docMk/>
            <pc:sldMk cId="4128035102" sldId="289"/>
            <ac:spMk id="69" creationId="{8A52A494-1878-42DE-8CEC-257DBB23E474}"/>
          </ac:spMkLst>
        </pc:spChg>
        <pc:spChg chg="del">
          <ac:chgData name="ネオ ネルル" userId="c9726d8967aee7e8" providerId="LiveId" clId="{5C8203CA-7E5F-4ED1-844D-5D482DF98895}" dt="2021-12-20T16:18:30.829" v="18305" actId="478"/>
          <ac:spMkLst>
            <pc:docMk/>
            <pc:sldMk cId="4128035102" sldId="289"/>
            <ac:spMk id="71" creationId="{61DFDC2E-63F4-4D54-85E1-8969D70FE065}"/>
          </ac:spMkLst>
        </pc:spChg>
        <pc:spChg chg="del">
          <ac:chgData name="ネオ ネルル" userId="c9726d8967aee7e8" providerId="LiveId" clId="{5C8203CA-7E5F-4ED1-844D-5D482DF98895}" dt="2021-12-20T16:18:30.829" v="18305" actId="478"/>
          <ac:spMkLst>
            <pc:docMk/>
            <pc:sldMk cId="4128035102" sldId="289"/>
            <ac:spMk id="72" creationId="{BC890E27-41BA-470C-A0D5-6A33C6797016}"/>
          </ac:spMkLst>
        </pc:spChg>
        <pc:spChg chg="add del mod topLvl">
          <ac:chgData name="ネオ ネルル" userId="c9726d8967aee7e8" providerId="LiveId" clId="{5C8203CA-7E5F-4ED1-844D-5D482DF98895}" dt="2021-12-20T16:40:51.498" v="18994" actId="478"/>
          <ac:spMkLst>
            <pc:docMk/>
            <pc:sldMk cId="4128035102" sldId="289"/>
            <ac:spMk id="73" creationId="{5B740F96-21CD-4D5D-B279-7BD8F733D213}"/>
          </ac:spMkLst>
        </pc:spChg>
        <pc:spChg chg="del">
          <ac:chgData name="ネオ ネルル" userId="c9726d8967aee7e8" providerId="LiveId" clId="{5C8203CA-7E5F-4ED1-844D-5D482DF98895}" dt="2021-12-20T16:18:30.829" v="18305" actId="478"/>
          <ac:spMkLst>
            <pc:docMk/>
            <pc:sldMk cId="4128035102" sldId="289"/>
            <ac:spMk id="75" creationId="{46D92E9C-61F9-443A-A24C-CE8498530624}"/>
          </ac:spMkLst>
        </pc:spChg>
        <pc:spChg chg="add del mod topLvl">
          <ac:chgData name="ネオ ネルル" userId="c9726d8967aee7e8" providerId="LiveId" clId="{5C8203CA-7E5F-4ED1-844D-5D482DF98895}" dt="2021-12-20T16:42:09.080" v="19001" actId="1076"/>
          <ac:spMkLst>
            <pc:docMk/>
            <pc:sldMk cId="4128035102" sldId="289"/>
            <ac:spMk id="76" creationId="{AE502957-9995-42CB-97C3-F4CC20CF2B4A}"/>
          </ac:spMkLst>
        </pc:spChg>
        <pc:spChg chg="add mod">
          <ac:chgData name="ネオ ネルル" userId="c9726d8967aee7e8" providerId="LiveId" clId="{5C8203CA-7E5F-4ED1-844D-5D482DF98895}" dt="2021-12-20T16:42:09.080" v="19001" actId="1076"/>
          <ac:spMkLst>
            <pc:docMk/>
            <pc:sldMk cId="4128035102" sldId="289"/>
            <ac:spMk id="79" creationId="{B77D1A57-D12E-4418-B3DD-43D726DD0A33}"/>
          </ac:spMkLst>
        </pc:spChg>
        <pc:spChg chg="del">
          <ac:chgData name="ネオ ネルル" userId="c9726d8967aee7e8" providerId="LiveId" clId="{5C8203CA-7E5F-4ED1-844D-5D482DF98895}" dt="2021-12-20T16:18:30.829" v="18305" actId="478"/>
          <ac:spMkLst>
            <pc:docMk/>
            <pc:sldMk cId="4128035102" sldId="289"/>
            <ac:spMk id="81" creationId="{0F9CAFAD-0321-44ED-8E73-229A17FDD1AF}"/>
          </ac:spMkLst>
        </pc:spChg>
        <pc:spChg chg="del">
          <ac:chgData name="ネオ ネルル" userId="c9726d8967aee7e8" providerId="LiveId" clId="{5C8203CA-7E5F-4ED1-844D-5D482DF98895}" dt="2021-12-20T16:18:30.829" v="18305" actId="478"/>
          <ac:spMkLst>
            <pc:docMk/>
            <pc:sldMk cId="4128035102" sldId="289"/>
            <ac:spMk id="82" creationId="{90A984BD-8495-4A3F-8455-7455129F90CC}"/>
          </ac:spMkLst>
        </pc:spChg>
        <pc:spChg chg="del">
          <ac:chgData name="ネオ ネルル" userId="c9726d8967aee7e8" providerId="LiveId" clId="{5C8203CA-7E5F-4ED1-844D-5D482DF98895}" dt="2021-12-20T16:18:30.829" v="18305" actId="478"/>
          <ac:spMkLst>
            <pc:docMk/>
            <pc:sldMk cId="4128035102" sldId="289"/>
            <ac:spMk id="83" creationId="{D9214EA6-D83C-408F-AD74-6DF001C02D40}"/>
          </ac:spMkLst>
        </pc:spChg>
        <pc:spChg chg="del">
          <ac:chgData name="ネオ ネルル" userId="c9726d8967aee7e8" providerId="LiveId" clId="{5C8203CA-7E5F-4ED1-844D-5D482DF98895}" dt="2021-12-20T16:18:30.829" v="18305" actId="478"/>
          <ac:spMkLst>
            <pc:docMk/>
            <pc:sldMk cId="4128035102" sldId="289"/>
            <ac:spMk id="84" creationId="{C9B0A8AB-DE56-47F4-A184-0C701985B222}"/>
          </ac:spMkLst>
        </pc:spChg>
        <pc:spChg chg="add mod">
          <ac:chgData name="ネオ ネルル" userId="c9726d8967aee7e8" providerId="LiveId" clId="{5C8203CA-7E5F-4ED1-844D-5D482DF98895}" dt="2021-12-20T16:50:58.512" v="19245" actId="20577"/>
          <ac:spMkLst>
            <pc:docMk/>
            <pc:sldMk cId="4128035102" sldId="289"/>
            <ac:spMk id="85" creationId="{79C471EC-BE72-4B99-88CA-1083786CCE09}"/>
          </ac:spMkLst>
        </pc:spChg>
        <pc:spChg chg="del">
          <ac:chgData name="ネオ ネルル" userId="c9726d8967aee7e8" providerId="LiveId" clId="{5C8203CA-7E5F-4ED1-844D-5D482DF98895}" dt="2021-12-20T16:18:30.829" v="18305" actId="478"/>
          <ac:spMkLst>
            <pc:docMk/>
            <pc:sldMk cId="4128035102" sldId="289"/>
            <ac:spMk id="86" creationId="{68C86093-B602-4549-9FFC-8D4AA47E0C57}"/>
          </ac:spMkLst>
        </pc:spChg>
        <pc:spChg chg="add mod">
          <ac:chgData name="ネオ ネルル" userId="c9726d8967aee7e8" providerId="LiveId" clId="{5C8203CA-7E5F-4ED1-844D-5D482DF98895}" dt="2021-12-20T16:49:01.722" v="19227" actId="20577"/>
          <ac:spMkLst>
            <pc:docMk/>
            <pc:sldMk cId="4128035102" sldId="289"/>
            <ac:spMk id="87" creationId="{7086EA9F-41AA-456C-87DE-2F072ED65684}"/>
          </ac:spMkLst>
        </pc:spChg>
        <pc:spChg chg="del">
          <ac:chgData name="ネオ ネルル" userId="c9726d8967aee7e8" providerId="LiveId" clId="{5C8203CA-7E5F-4ED1-844D-5D482DF98895}" dt="2021-12-20T16:18:30.829" v="18305" actId="478"/>
          <ac:spMkLst>
            <pc:docMk/>
            <pc:sldMk cId="4128035102" sldId="289"/>
            <ac:spMk id="89" creationId="{19DCC7E5-F825-43FD-8E30-8EC3696FBB87}"/>
          </ac:spMkLst>
        </pc:spChg>
        <pc:spChg chg="add mod ord">
          <ac:chgData name="ネオ ネルル" userId="c9726d8967aee7e8" providerId="LiveId" clId="{5C8203CA-7E5F-4ED1-844D-5D482DF98895}" dt="2021-12-20T16:42:09.080" v="19001" actId="1076"/>
          <ac:spMkLst>
            <pc:docMk/>
            <pc:sldMk cId="4128035102" sldId="289"/>
            <ac:spMk id="91" creationId="{8D9928E5-9C36-4A42-B91F-81128E117C29}"/>
          </ac:spMkLst>
        </pc:spChg>
        <pc:spChg chg="add mod topLvl">
          <ac:chgData name="ネオ ネルル" userId="c9726d8967aee7e8" providerId="LiveId" clId="{5C8203CA-7E5F-4ED1-844D-5D482DF98895}" dt="2022-01-17T07:53:00.551" v="24408" actId="1076"/>
          <ac:spMkLst>
            <pc:docMk/>
            <pc:sldMk cId="4128035102" sldId="289"/>
            <ac:spMk id="92" creationId="{55521709-FC1C-4917-8F92-E5C4F3C3F7F9}"/>
          </ac:spMkLst>
        </pc:spChg>
        <pc:spChg chg="add mod topLvl">
          <ac:chgData name="ネオ ネルル" userId="c9726d8967aee7e8" providerId="LiveId" clId="{5C8203CA-7E5F-4ED1-844D-5D482DF98895}" dt="2022-01-17T07:53:39.799" v="24429" actId="14100"/>
          <ac:spMkLst>
            <pc:docMk/>
            <pc:sldMk cId="4128035102" sldId="289"/>
            <ac:spMk id="93" creationId="{0D470EF0-D26A-4FB7-A809-8AF45AA91BCC}"/>
          </ac:spMkLst>
        </pc:spChg>
        <pc:spChg chg="add mod topLvl">
          <ac:chgData name="ネオ ネルル" userId="c9726d8967aee7e8" providerId="LiveId" clId="{5C8203CA-7E5F-4ED1-844D-5D482DF98895}" dt="2022-01-17T07:55:57.547" v="24504" actId="20577"/>
          <ac:spMkLst>
            <pc:docMk/>
            <pc:sldMk cId="4128035102" sldId="289"/>
            <ac:spMk id="95" creationId="{723CB7F9-4887-4C1D-9A7F-790AD66B44C4}"/>
          </ac:spMkLst>
        </pc:spChg>
        <pc:spChg chg="add mod topLvl">
          <ac:chgData name="ネオ ネルル" userId="c9726d8967aee7e8" providerId="LiveId" clId="{5C8203CA-7E5F-4ED1-844D-5D482DF98895}" dt="2022-01-17T07:52:01.610" v="24369" actId="165"/>
          <ac:spMkLst>
            <pc:docMk/>
            <pc:sldMk cId="4128035102" sldId="289"/>
            <ac:spMk id="97" creationId="{6F87F105-9132-49ED-8615-9B646D701E34}"/>
          </ac:spMkLst>
        </pc:spChg>
        <pc:spChg chg="add del mod topLvl">
          <ac:chgData name="ネオ ネルル" userId="c9726d8967aee7e8" providerId="LiveId" clId="{5C8203CA-7E5F-4ED1-844D-5D482DF98895}" dt="2022-01-17T07:55:28.129" v="24486" actId="478"/>
          <ac:spMkLst>
            <pc:docMk/>
            <pc:sldMk cId="4128035102" sldId="289"/>
            <ac:spMk id="99" creationId="{A8F4383F-02F0-48A5-BE93-C1AACC57B202}"/>
          </ac:spMkLst>
        </pc:spChg>
        <pc:spChg chg="add mod topLvl">
          <ac:chgData name="ネオ ネルル" userId="c9726d8967aee7e8" providerId="LiveId" clId="{5C8203CA-7E5F-4ED1-844D-5D482DF98895}" dt="2022-01-17T07:52:01.610" v="24369" actId="165"/>
          <ac:spMkLst>
            <pc:docMk/>
            <pc:sldMk cId="4128035102" sldId="289"/>
            <ac:spMk id="101" creationId="{F49566F6-CC0E-45D1-A34F-6432B6B3889C}"/>
          </ac:spMkLst>
        </pc:spChg>
        <pc:spChg chg="add mod topLvl">
          <ac:chgData name="ネオ ネルル" userId="c9726d8967aee7e8" providerId="LiveId" clId="{5C8203CA-7E5F-4ED1-844D-5D482DF98895}" dt="2022-01-17T07:52:01.610" v="24369" actId="165"/>
          <ac:spMkLst>
            <pc:docMk/>
            <pc:sldMk cId="4128035102" sldId="289"/>
            <ac:spMk id="102" creationId="{5BEE1E6C-07EA-49D0-B915-D8B2E7BDB857}"/>
          </ac:spMkLst>
        </pc:spChg>
        <pc:spChg chg="add del mod">
          <ac:chgData name="ネオ ネルル" userId="c9726d8967aee7e8" providerId="LiveId" clId="{5C8203CA-7E5F-4ED1-844D-5D482DF98895}" dt="2021-12-20T16:45:52.927" v="19023" actId="478"/>
          <ac:spMkLst>
            <pc:docMk/>
            <pc:sldMk cId="4128035102" sldId="289"/>
            <ac:spMk id="103" creationId="{3F580B53-9904-4E88-9716-14177A73CADD}"/>
          </ac:spMkLst>
        </pc:spChg>
        <pc:spChg chg="add del mod topLvl">
          <ac:chgData name="ネオ ネルル" userId="c9726d8967aee7e8" providerId="LiveId" clId="{5C8203CA-7E5F-4ED1-844D-5D482DF98895}" dt="2022-01-17T07:55:22.577" v="24483" actId="478"/>
          <ac:spMkLst>
            <pc:docMk/>
            <pc:sldMk cId="4128035102" sldId="289"/>
            <ac:spMk id="104" creationId="{0A36990B-DE55-4613-817F-CB1AD4D524C0}"/>
          </ac:spMkLst>
        </pc:spChg>
        <pc:spChg chg="add del mod">
          <ac:chgData name="ネオ ネルル" userId="c9726d8967aee7e8" providerId="LiveId" clId="{5C8203CA-7E5F-4ED1-844D-5D482DF98895}" dt="2021-12-20T16:42:46.312" v="19005" actId="478"/>
          <ac:spMkLst>
            <pc:docMk/>
            <pc:sldMk cId="4128035102" sldId="289"/>
            <ac:spMk id="105" creationId="{E350DD2B-2859-4B0A-BDCF-9938940181F1}"/>
          </ac:spMkLst>
        </pc:spChg>
        <pc:spChg chg="add mod topLvl">
          <ac:chgData name="ネオ ネルル" userId="c9726d8967aee7e8" providerId="LiveId" clId="{5C8203CA-7E5F-4ED1-844D-5D482DF98895}" dt="2022-01-17T07:52:01.610" v="24369" actId="165"/>
          <ac:spMkLst>
            <pc:docMk/>
            <pc:sldMk cId="4128035102" sldId="289"/>
            <ac:spMk id="106" creationId="{5C1190A9-54A2-4F31-BEBD-ED28AE1583E5}"/>
          </ac:spMkLst>
        </pc:spChg>
        <pc:spChg chg="add mod topLvl">
          <ac:chgData name="ネオ ネルル" userId="c9726d8967aee7e8" providerId="LiveId" clId="{5C8203CA-7E5F-4ED1-844D-5D482DF98895}" dt="2022-01-17T07:55:40.785" v="24488" actId="14100"/>
          <ac:spMkLst>
            <pc:docMk/>
            <pc:sldMk cId="4128035102" sldId="289"/>
            <ac:spMk id="107" creationId="{D0F1E759-433A-443F-912C-32D6D3A22E2A}"/>
          </ac:spMkLst>
        </pc:spChg>
        <pc:spChg chg="del">
          <ac:chgData name="ネオ ネルル" userId="c9726d8967aee7e8" providerId="LiveId" clId="{5C8203CA-7E5F-4ED1-844D-5D482DF98895}" dt="2021-12-20T16:18:32.539" v="18306" actId="478"/>
          <ac:spMkLst>
            <pc:docMk/>
            <pc:sldMk cId="4128035102" sldId="289"/>
            <ac:spMk id="132" creationId="{A0A18419-012D-4214-9079-845E5B60CA43}"/>
          </ac:spMkLst>
        </pc:spChg>
        <pc:spChg chg="del">
          <ac:chgData name="ネオ ネルル" userId="c9726d8967aee7e8" providerId="LiveId" clId="{5C8203CA-7E5F-4ED1-844D-5D482DF98895}" dt="2021-12-20T16:18:30.829" v="18305" actId="478"/>
          <ac:spMkLst>
            <pc:docMk/>
            <pc:sldMk cId="4128035102" sldId="289"/>
            <ac:spMk id="133" creationId="{09CF6528-02C9-4352-A807-27DAFFF9AD3C}"/>
          </ac:spMkLst>
        </pc:spChg>
        <pc:grpChg chg="del">
          <ac:chgData name="ネオ ネルル" userId="c9726d8967aee7e8" providerId="LiveId" clId="{5C8203CA-7E5F-4ED1-844D-5D482DF98895}" dt="2021-12-20T16:18:30.829" v="18305" actId="478"/>
          <ac:grpSpMkLst>
            <pc:docMk/>
            <pc:sldMk cId="4128035102" sldId="289"/>
            <ac:grpSpMk id="7" creationId="{BC776713-DA80-4390-A2A2-AE6DC22E5CE2}"/>
          </ac:grpSpMkLst>
        </pc:grpChg>
        <pc:grpChg chg="add del mod">
          <ac:chgData name="ネオ ネルル" userId="c9726d8967aee7e8" providerId="LiveId" clId="{5C8203CA-7E5F-4ED1-844D-5D482DF98895}" dt="2021-12-20T16:40:05.066" v="18937" actId="165"/>
          <ac:grpSpMkLst>
            <pc:docMk/>
            <pc:sldMk cId="4128035102" sldId="289"/>
            <ac:grpSpMk id="41" creationId="{7E4B15C9-6074-4B0B-AC65-E922430B05C6}"/>
          </ac:grpSpMkLst>
        </pc:grpChg>
        <pc:grpChg chg="add del mod">
          <ac:chgData name="ネオ ネルル" userId="c9726d8967aee7e8" providerId="LiveId" clId="{5C8203CA-7E5F-4ED1-844D-5D482DF98895}" dt="2022-01-17T07:52:01.610" v="24369" actId="165"/>
          <ac:grpSpMkLst>
            <pc:docMk/>
            <pc:sldMk cId="4128035102" sldId="289"/>
            <ac:grpSpMk id="53" creationId="{76837CDB-1363-43A5-BA49-DE13D8CD7D57}"/>
          </ac:grpSpMkLst>
        </pc:grpChg>
        <pc:picChg chg="del">
          <ac:chgData name="ネオ ネルル" userId="c9726d8967aee7e8" providerId="LiveId" clId="{5C8203CA-7E5F-4ED1-844D-5D482DF98895}" dt="2021-12-20T16:18:30.829" v="18305" actId="478"/>
          <ac:picMkLst>
            <pc:docMk/>
            <pc:sldMk cId="4128035102" sldId="289"/>
            <ac:picMk id="6" creationId="{FAE30861-14B1-4243-AF49-73BC9F5A24D6}"/>
          </ac:picMkLst>
        </pc:picChg>
        <pc:picChg chg="add mod">
          <ac:chgData name="ネオ ネルル" userId="c9726d8967aee7e8" providerId="LiveId" clId="{5C8203CA-7E5F-4ED1-844D-5D482DF98895}" dt="2022-01-17T07:52:56.105" v="24405" actId="1076"/>
          <ac:picMkLst>
            <pc:docMk/>
            <pc:sldMk cId="4128035102" sldId="289"/>
            <ac:picMk id="44" creationId="{CDC68A97-D17B-410C-AA2A-257F3049F081}"/>
          </ac:picMkLst>
        </pc:picChg>
        <pc:picChg chg="add mod">
          <ac:chgData name="ネオ ネルル" userId="c9726d8967aee7e8" providerId="LiveId" clId="{5C8203CA-7E5F-4ED1-844D-5D482DF98895}" dt="2022-01-17T07:52:17.061" v="24374" actId="1076"/>
          <ac:picMkLst>
            <pc:docMk/>
            <pc:sldMk cId="4128035102" sldId="289"/>
            <ac:picMk id="45" creationId="{255DA93C-E535-4438-8AA3-C683741FDAF2}"/>
          </ac:picMkLst>
        </pc:picChg>
        <pc:picChg chg="add del mod topLvl">
          <ac:chgData name="ネオ ネルル" userId="c9726d8967aee7e8" providerId="LiveId" clId="{5C8203CA-7E5F-4ED1-844D-5D482DF98895}" dt="2021-12-20T16:42:09.080" v="19001" actId="1076"/>
          <ac:picMkLst>
            <pc:docMk/>
            <pc:sldMk cId="4128035102" sldId="289"/>
            <ac:picMk id="70" creationId="{02D498E3-EB51-434B-8C99-5433D3624479}"/>
          </ac:picMkLst>
        </pc:picChg>
        <pc:picChg chg="add del mod topLvl">
          <ac:chgData name="ネオ ネルル" userId="c9726d8967aee7e8" providerId="LiveId" clId="{5C8203CA-7E5F-4ED1-844D-5D482DF98895}" dt="2021-12-20T16:42:09.080" v="19001" actId="1076"/>
          <ac:picMkLst>
            <pc:docMk/>
            <pc:sldMk cId="4128035102" sldId="289"/>
            <ac:picMk id="77" creationId="{B2A7285E-6DA8-48F6-8076-32C79F3B9888}"/>
          </ac:picMkLst>
        </pc:picChg>
        <pc:picChg chg="add mod topLvl">
          <ac:chgData name="ネオ ネルル" userId="c9726d8967aee7e8" providerId="LiveId" clId="{5C8203CA-7E5F-4ED1-844D-5D482DF98895}" dt="2021-12-20T16:42:09.080" v="19001" actId="1076"/>
          <ac:picMkLst>
            <pc:docMk/>
            <pc:sldMk cId="4128035102" sldId="289"/>
            <ac:picMk id="78" creationId="{DB2C153C-2DA8-459E-9020-A209D7A9D403}"/>
          </ac:picMkLst>
        </pc:picChg>
        <pc:picChg chg="add del mod">
          <ac:chgData name="ネオ ネルル" userId="c9726d8967aee7e8" providerId="LiveId" clId="{5C8203CA-7E5F-4ED1-844D-5D482DF98895}" dt="2021-12-20T16:44:45.887" v="19021" actId="478"/>
          <ac:picMkLst>
            <pc:docMk/>
            <pc:sldMk cId="4128035102" sldId="289"/>
            <ac:picMk id="80" creationId="{22403FFD-CF4D-4003-BFF5-C50F34AE5D25}"/>
          </ac:picMkLst>
        </pc:picChg>
        <pc:picChg chg="add mod topLvl">
          <ac:chgData name="ネオ ネルル" userId="c9726d8967aee7e8" providerId="LiveId" clId="{5C8203CA-7E5F-4ED1-844D-5D482DF98895}" dt="2022-01-17T07:52:01.610" v="24369" actId="165"/>
          <ac:picMkLst>
            <pc:docMk/>
            <pc:sldMk cId="4128035102" sldId="289"/>
            <ac:picMk id="94" creationId="{09E646B3-2661-40AD-8A61-8CDC439163D1}"/>
          </ac:picMkLst>
        </pc:picChg>
        <pc:picChg chg="add mod topLvl">
          <ac:chgData name="ネオ ネルル" userId="c9726d8967aee7e8" providerId="LiveId" clId="{5C8203CA-7E5F-4ED1-844D-5D482DF98895}" dt="2022-01-17T07:52:01.610" v="24369" actId="165"/>
          <ac:picMkLst>
            <pc:docMk/>
            <pc:sldMk cId="4128035102" sldId="289"/>
            <ac:picMk id="96" creationId="{7019F81E-7078-4C7E-B43B-82B96042C802}"/>
          </ac:picMkLst>
        </pc:picChg>
        <pc:picChg chg="add del mod topLvl">
          <ac:chgData name="ネオ ネルル" userId="c9726d8967aee7e8" providerId="LiveId" clId="{5C8203CA-7E5F-4ED1-844D-5D482DF98895}" dt="2022-01-17T07:55:25.554" v="24485" actId="478"/>
          <ac:picMkLst>
            <pc:docMk/>
            <pc:sldMk cId="4128035102" sldId="289"/>
            <ac:picMk id="98" creationId="{E1E94BEC-42B4-4C34-8DB4-5299A197BAC6}"/>
          </ac:picMkLst>
        </pc:picChg>
        <pc:picChg chg="add mod topLvl">
          <ac:chgData name="ネオ ネルル" userId="c9726d8967aee7e8" providerId="LiveId" clId="{5C8203CA-7E5F-4ED1-844D-5D482DF98895}" dt="2022-01-17T07:52:01.610" v="24369" actId="165"/>
          <ac:picMkLst>
            <pc:docMk/>
            <pc:sldMk cId="4128035102" sldId="289"/>
            <ac:picMk id="100" creationId="{FCA18DAB-A84C-4B9D-B8C2-B614C3E57CA4}"/>
          </ac:picMkLst>
        </pc:picChg>
        <pc:cxnChg chg="add del mod">
          <ac:chgData name="ネオ ネルル" userId="c9726d8967aee7e8" providerId="LiveId" clId="{5C8203CA-7E5F-4ED1-844D-5D482DF98895}" dt="2022-01-17T07:56:50.437" v="24508" actId="478"/>
          <ac:cxnSpMkLst>
            <pc:docMk/>
            <pc:sldMk cId="4128035102" sldId="289"/>
            <ac:cxnSpMk id="11" creationId="{66E30A35-F04E-46B7-B4C0-EC036885F8DD}"/>
          </ac:cxnSpMkLst>
        </pc:cxnChg>
        <pc:cxnChg chg="add mod">
          <ac:chgData name="ネオ ネルル" userId="c9726d8967aee7e8" providerId="LiveId" clId="{5C8203CA-7E5F-4ED1-844D-5D482DF98895}" dt="2021-12-20T16:42:09.080" v="19001" actId="1076"/>
          <ac:cxnSpMkLst>
            <pc:docMk/>
            <pc:sldMk cId="4128035102" sldId="289"/>
            <ac:cxnSpMk id="30" creationId="{62C8A5D3-2F6F-45B6-B471-487EE17F7AA1}"/>
          </ac:cxnSpMkLst>
        </pc:cxnChg>
        <pc:cxnChg chg="add mod">
          <ac:chgData name="ネオ ネルル" userId="c9726d8967aee7e8" providerId="LiveId" clId="{5C8203CA-7E5F-4ED1-844D-5D482DF98895}" dt="2021-12-20T16:43:32.138" v="19016" actId="14100"/>
          <ac:cxnSpMkLst>
            <pc:docMk/>
            <pc:sldMk cId="4128035102" sldId="289"/>
            <ac:cxnSpMk id="39" creationId="{899028B9-C447-4F1E-8D40-A4B6B6EF5146}"/>
          </ac:cxnSpMkLst>
        </pc:cxnChg>
        <pc:cxnChg chg="del mod">
          <ac:chgData name="ネオ ネルル" userId="c9726d8967aee7e8" providerId="LiveId" clId="{5C8203CA-7E5F-4ED1-844D-5D482DF98895}" dt="2021-12-20T16:18:30.829" v="18305" actId="478"/>
          <ac:cxnSpMkLst>
            <pc:docMk/>
            <pc:sldMk cId="4128035102" sldId="289"/>
            <ac:cxnSpMk id="40" creationId="{FA3D7A38-E215-40B0-8E91-7E519453795A}"/>
          </ac:cxnSpMkLst>
        </pc:cxnChg>
        <pc:cxnChg chg="add mod">
          <ac:chgData name="ネオ ネルル" userId="c9726d8967aee7e8" providerId="LiveId" clId="{5C8203CA-7E5F-4ED1-844D-5D482DF98895}" dt="2021-12-20T19:25:00.307" v="22682" actId="14100"/>
          <ac:cxnSpMkLst>
            <pc:docMk/>
            <pc:sldMk cId="4128035102" sldId="289"/>
            <ac:cxnSpMk id="42" creationId="{A9399263-25F5-48A3-BA69-54E8828B4E47}"/>
          </ac:cxnSpMkLst>
        </pc:cxnChg>
        <pc:cxnChg chg="del">
          <ac:chgData name="ネオ ネルル" userId="c9726d8967aee7e8" providerId="LiveId" clId="{5C8203CA-7E5F-4ED1-844D-5D482DF98895}" dt="2021-12-20T16:18:30.829" v="18305" actId="478"/>
          <ac:cxnSpMkLst>
            <pc:docMk/>
            <pc:sldMk cId="4128035102" sldId="289"/>
            <ac:cxnSpMk id="45" creationId="{A1A1F478-527F-4A4F-9FD1-E49EA1450C79}"/>
          </ac:cxnSpMkLst>
        </pc:cxnChg>
        <pc:cxnChg chg="add mod">
          <ac:chgData name="ネオ ネルル" userId="c9726d8967aee7e8" providerId="LiveId" clId="{5C8203CA-7E5F-4ED1-844D-5D482DF98895}" dt="2021-12-20T19:25:00.307" v="22682" actId="14100"/>
          <ac:cxnSpMkLst>
            <pc:docMk/>
            <pc:sldMk cId="4128035102" sldId="289"/>
            <ac:cxnSpMk id="46" creationId="{10C199C5-353C-4D11-9418-0F21C6CBABF4}"/>
          </ac:cxnSpMkLst>
        </pc:cxnChg>
        <pc:cxnChg chg="add mod">
          <ac:chgData name="ネオ ネルル" userId="c9726d8967aee7e8" providerId="LiveId" clId="{5C8203CA-7E5F-4ED1-844D-5D482DF98895}" dt="2022-01-24T02:49:58.164" v="24547"/>
          <ac:cxnSpMkLst>
            <pc:docMk/>
            <pc:sldMk cId="4128035102" sldId="289"/>
            <ac:cxnSpMk id="47" creationId="{2DAB07E8-C2D4-413B-B856-AA02074CEF3D}"/>
          </ac:cxnSpMkLst>
        </pc:cxnChg>
        <pc:cxnChg chg="del">
          <ac:chgData name="ネオ ネルル" userId="c9726d8967aee7e8" providerId="LiveId" clId="{5C8203CA-7E5F-4ED1-844D-5D482DF98895}" dt="2021-12-20T16:18:30.829" v="18305" actId="478"/>
          <ac:cxnSpMkLst>
            <pc:docMk/>
            <pc:sldMk cId="4128035102" sldId="289"/>
            <ac:cxnSpMk id="48" creationId="{4538FAD6-F756-4095-9E6A-95911F909FC9}"/>
          </ac:cxnSpMkLst>
        </pc:cxnChg>
        <pc:cxnChg chg="add mod">
          <ac:chgData name="ネオ ネルル" userId="c9726d8967aee7e8" providerId="LiveId" clId="{5C8203CA-7E5F-4ED1-844D-5D482DF98895}" dt="2021-12-20T16:56:50.993" v="19514" actId="14100"/>
          <ac:cxnSpMkLst>
            <pc:docMk/>
            <pc:sldMk cId="4128035102" sldId="289"/>
            <ac:cxnSpMk id="49" creationId="{3D9DA291-6E5B-4286-997E-2F05A97A18E8}"/>
          </ac:cxnSpMkLst>
        </pc:cxnChg>
        <pc:cxnChg chg="add del mod">
          <ac:chgData name="ネオ ネルル" userId="c9726d8967aee7e8" providerId="LiveId" clId="{5C8203CA-7E5F-4ED1-844D-5D482DF98895}" dt="2022-01-17T07:56:50.046" v="24507" actId="478"/>
          <ac:cxnSpMkLst>
            <pc:docMk/>
            <pc:sldMk cId="4128035102" sldId="289"/>
            <ac:cxnSpMk id="52" creationId="{9F692A44-9AE9-46E0-AB96-7F0E0E4343C1}"/>
          </ac:cxnSpMkLst>
        </pc:cxnChg>
        <pc:cxnChg chg="add del mod">
          <ac:chgData name="ネオ ネルル" userId="c9726d8967aee7e8" providerId="LiveId" clId="{5C8203CA-7E5F-4ED1-844D-5D482DF98895}" dt="2021-12-20T16:28:57.288" v="18629" actId="478"/>
          <ac:cxnSpMkLst>
            <pc:docMk/>
            <pc:sldMk cId="4128035102" sldId="289"/>
            <ac:cxnSpMk id="57" creationId="{E2746AAC-090B-457E-A86B-2AAD1F3C9DCC}"/>
          </ac:cxnSpMkLst>
        </pc:cxnChg>
        <pc:cxnChg chg="add mod">
          <ac:chgData name="ネオ ネルル" userId="c9726d8967aee7e8" providerId="LiveId" clId="{5C8203CA-7E5F-4ED1-844D-5D482DF98895}" dt="2021-12-20T19:25:00.307" v="22682" actId="14100"/>
          <ac:cxnSpMkLst>
            <pc:docMk/>
            <pc:sldMk cId="4128035102" sldId="289"/>
            <ac:cxnSpMk id="58" creationId="{79D24973-70E0-4B53-B013-A1FF6D0908C8}"/>
          </ac:cxnSpMkLst>
        </pc:cxnChg>
        <pc:cxnChg chg="del mod">
          <ac:chgData name="ネオ ネルル" userId="c9726d8967aee7e8" providerId="LiveId" clId="{5C8203CA-7E5F-4ED1-844D-5D482DF98895}" dt="2021-12-20T16:18:30.829" v="18305" actId="478"/>
          <ac:cxnSpMkLst>
            <pc:docMk/>
            <pc:sldMk cId="4128035102" sldId="289"/>
            <ac:cxnSpMk id="74" creationId="{DD78735A-382E-4B5B-80AE-DB155426EA72}"/>
          </ac:cxnSpMkLst>
        </pc:cxnChg>
        <pc:cxnChg chg="del mod">
          <ac:chgData name="ネオ ネルル" userId="c9726d8967aee7e8" providerId="LiveId" clId="{5C8203CA-7E5F-4ED1-844D-5D482DF98895}" dt="2021-12-20T16:18:30.829" v="18305" actId="478"/>
          <ac:cxnSpMkLst>
            <pc:docMk/>
            <pc:sldMk cId="4128035102" sldId="289"/>
            <ac:cxnSpMk id="88" creationId="{72273396-DF5A-4731-A385-57450573ECBA}"/>
          </ac:cxnSpMkLst>
        </pc:cxnChg>
        <pc:cxnChg chg="del mod">
          <ac:chgData name="ネオ ネルル" userId="c9726d8967aee7e8" providerId="LiveId" clId="{5C8203CA-7E5F-4ED1-844D-5D482DF98895}" dt="2021-12-20T16:18:30.829" v="18305" actId="478"/>
          <ac:cxnSpMkLst>
            <pc:docMk/>
            <pc:sldMk cId="4128035102" sldId="289"/>
            <ac:cxnSpMk id="90" creationId="{A3A2651D-6AB7-4143-924B-4266496C08ED}"/>
          </ac:cxnSpMkLst>
        </pc:cxnChg>
      </pc:sldChg>
      <pc:sldChg chg="addSp delSp modSp add mod modShow">
        <pc:chgData name="ネオ ネルル" userId="c9726d8967aee7e8" providerId="LiveId" clId="{5C8203CA-7E5F-4ED1-844D-5D482DF98895}" dt="2021-12-21T04:05:55.224" v="23075" actId="729"/>
        <pc:sldMkLst>
          <pc:docMk/>
          <pc:sldMk cId="2248987945" sldId="290"/>
        </pc:sldMkLst>
        <pc:spChg chg="mod">
          <ac:chgData name="ネオ ネルル" userId="c9726d8967aee7e8" providerId="LiveId" clId="{5C8203CA-7E5F-4ED1-844D-5D482DF98895}" dt="2021-12-21T03:58:30.129" v="22737" actId="20577"/>
          <ac:spMkLst>
            <pc:docMk/>
            <pc:sldMk cId="2248987945" sldId="290"/>
            <ac:spMk id="2" creationId="{5533B7BB-5E47-46AE-8362-07B37D131595}"/>
          </ac:spMkLst>
        </pc:spChg>
        <pc:spChg chg="del">
          <ac:chgData name="ネオ ネルル" userId="c9726d8967aee7e8" providerId="LiveId" clId="{5C8203CA-7E5F-4ED1-844D-5D482DF98895}" dt="2021-12-21T03:58:32.928" v="22738" actId="478"/>
          <ac:spMkLst>
            <pc:docMk/>
            <pc:sldMk cId="2248987945" sldId="290"/>
            <ac:spMk id="5" creationId="{E12A9796-A7E0-4CEC-B78D-7FDF624F1BFA}"/>
          </ac:spMkLst>
        </pc:spChg>
        <pc:spChg chg="add del mod">
          <ac:chgData name="ネオ ネルル" userId="c9726d8967aee7e8" providerId="LiveId" clId="{5C8203CA-7E5F-4ED1-844D-5D482DF98895}" dt="2021-12-21T04:01:29.793" v="23028" actId="20577"/>
          <ac:spMkLst>
            <pc:docMk/>
            <pc:sldMk cId="2248987945" sldId="290"/>
            <ac:spMk id="6" creationId="{9607BA3A-1239-4D87-AE1E-CD50DA8C273C}"/>
          </ac:spMkLst>
        </pc:spChg>
        <pc:picChg chg="add mod">
          <ac:chgData name="ネオ ネルル" userId="c9726d8967aee7e8" providerId="LiveId" clId="{5C8203CA-7E5F-4ED1-844D-5D482DF98895}" dt="2021-12-21T04:01:34.153" v="23030" actId="1076"/>
          <ac:picMkLst>
            <pc:docMk/>
            <pc:sldMk cId="2248987945" sldId="290"/>
            <ac:picMk id="7" creationId="{EF31ACF7-5ED3-4D4A-A0B0-EFDECA8BE16F}"/>
          </ac:picMkLst>
        </pc:picChg>
      </pc:sldChg>
      <pc:sldChg chg="addSp delSp modSp add mod modShow">
        <pc:chgData name="ネオ ネルル" userId="c9726d8967aee7e8" providerId="LiveId" clId="{5C8203CA-7E5F-4ED1-844D-5D482DF98895}" dt="2021-12-21T04:05:57.819" v="23076" actId="729"/>
        <pc:sldMkLst>
          <pc:docMk/>
          <pc:sldMk cId="2775913466" sldId="291"/>
        </pc:sldMkLst>
        <pc:spChg chg="mod">
          <ac:chgData name="ネオ ネルル" userId="c9726d8967aee7e8" providerId="LiveId" clId="{5C8203CA-7E5F-4ED1-844D-5D482DF98895}" dt="2021-12-21T04:03:30.889" v="23067" actId="20577"/>
          <ac:spMkLst>
            <pc:docMk/>
            <pc:sldMk cId="2775913466" sldId="291"/>
            <ac:spMk id="2" creationId="{5533B7BB-5E47-46AE-8362-07B37D131595}"/>
          </ac:spMkLst>
        </pc:spChg>
        <pc:spChg chg="add del mod">
          <ac:chgData name="ネオ ネルル" userId="c9726d8967aee7e8" providerId="LiveId" clId="{5C8203CA-7E5F-4ED1-844D-5D482DF98895}" dt="2021-12-21T04:03:42.131" v="23069" actId="478"/>
          <ac:spMkLst>
            <pc:docMk/>
            <pc:sldMk cId="2775913466" sldId="291"/>
            <ac:spMk id="5" creationId="{566D1ECC-26A7-4838-A2B9-96AD6074C5D4}"/>
          </ac:spMkLst>
        </pc:spChg>
        <pc:spChg chg="del">
          <ac:chgData name="ネオ ネルル" userId="c9726d8967aee7e8" providerId="LiveId" clId="{5C8203CA-7E5F-4ED1-844D-5D482DF98895}" dt="2021-12-21T04:03:34.807" v="23068" actId="478"/>
          <ac:spMkLst>
            <pc:docMk/>
            <pc:sldMk cId="2775913466" sldId="291"/>
            <ac:spMk id="6" creationId="{9607BA3A-1239-4D87-AE1E-CD50DA8C273C}"/>
          </ac:spMkLst>
        </pc:spChg>
        <pc:picChg chg="del">
          <ac:chgData name="ネオ ネルル" userId="c9726d8967aee7e8" providerId="LiveId" clId="{5C8203CA-7E5F-4ED1-844D-5D482DF98895}" dt="2021-12-21T04:03:43.319" v="23070" actId="478"/>
          <ac:picMkLst>
            <pc:docMk/>
            <pc:sldMk cId="2775913466" sldId="291"/>
            <ac:picMk id="7" creationId="{EF31ACF7-5ED3-4D4A-A0B0-EFDECA8BE16F}"/>
          </ac:picMkLst>
        </pc:picChg>
        <pc:picChg chg="add mod">
          <ac:chgData name="ネオ ネルル" userId="c9726d8967aee7e8" providerId="LiveId" clId="{5C8203CA-7E5F-4ED1-844D-5D482DF98895}" dt="2021-12-21T04:05:41.750" v="23074" actId="1076"/>
          <ac:picMkLst>
            <pc:docMk/>
            <pc:sldMk cId="2775913466" sldId="291"/>
            <ac:picMk id="8" creationId="{A84FE847-09E7-4F74-9B3E-E5CE0E24B836}"/>
          </ac:picMkLst>
        </pc:picChg>
      </pc:sldChg>
      <pc:sldChg chg="addSp modSp add mod ord modShow modNotesTx">
        <pc:chgData name="ネオ ネルル" userId="c9726d8967aee7e8" providerId="LiveId" clId="{5C8203CA-7E5F-4ED1-844D-5D482DF98895}" dt="2022-01-25T06:05:59.562" v="29399"/>
        <pc:sldMkLst>
          <pc:docMk/>
          <pc:sldMk cId="1946155908" sldId="292"/>
        </pc:sldMkLst>
        <pc:spChg chg="add mod">
          <ac:chgData name="ネオ ネルル" userId="c9726d8967aee7e8" providerId="LiveId" clId="{5C8203CA-7E5F-4ED1-844D-5D482DF98895}" dt="2022-01-24T02:55:42.361" v="24761" actId="1076"/>
          <ac:spMkLst>
            <pc:docMk/>
            <pc:sldMk cId="1946155908" sldId="292"/>
            <ac:spMk id="3" creationId="{6763BBEC-BFB8-44F4-BB2E-2D8E329521C0}"/>
          </ac:spMkLst>
        </pc:spChg>
        <pc:spChg chg="add mod">
          <ac:chgData name="ネオ ネルル" userId="c9726d8967aee7e8" providerId="LiveId" clId="{5C8203CA-7E5F-4ED1-844D-5D482DF98895}" dt="2022-01-24T02:56:25.343" v="24766" actId="693"/>
          <ac:spMkLst>
            <pc:docMk/>
            <pc:sldMk cId="1946155908" sldId="292"/>
            <ac:spMk id="5" creationId="{3B60EFE1-1724-4535-9F00-EE1EF5E03578}"/>
          </ac:spMkLst>
        </pc:spChg>
        <pc:spChg chg="ord">
          <ac:chgData name="ネオ ネルル" userId="c9726d8967aee7e8" providerId="LiveId" clId="{5C8203CA-7E5F-4ED1-844D-5D482DF98895}" dt="2022-01-24T02:54:55.420" v="24750" actId="167"/>
          <ac:spMkLst>
            <pc:docMk/>
            <pc:sldMk cId="1946155908" sldId="292"/>
            <ac:spMk id="9" creationId="{31FA34D3-2D9B-4921-9F4C-59D2E4019DED}"/>
          </ac:spMkLst>
        </pc:spChg>
        <pc:spChg chg="ord">
          <ac:chgData name="ネオ ネルル" userId="c9726d8967aee7e8" providerId="LiveId" clId="{5C8203CA-7E5F-4ED1-844D-5D482DF98895}" dt="2022-01-24T02:54:55.420" v="24750" actId="167"/>
          <ac:spMkLst>
            <pc:docMk/>
            <pc:sldMk cId="1946155908" sldId="292"/>
            <ac:spMk id="13" creationId="{5943F1D5-2EB1-4513-8EEE-814F4BB6E1E7}"/>
          </ac:spMkLst>
        </pc:spChg>
        <pc:spChg chg="ord">
          <ac:chgData name="ネオ ネルル" userId="c9726d8967aee7e8" providerId="LiveId" clId="{5C8203CA-7E5F-4ED1-844D-5D482DF98895}" dt="2022-01-24T02:53:51.699" v="24738" actId="166"/>
          <ac:spMkLst>
            <pc:docMk/>
            <pc:sldMk cId="1946155908" sldId="292"/>
            <ac:spMk id="31" creationId="{30595E3B-05F7-4842-B478-1F888D1224BF}"/>
          </ac:spMkLst>
        </pc:spChg>
        <pc:spChg chg="add mod">
          <ac:chgData name="ネオ ネルル" userId="c9726d8967aee7e8" providerId="LiveId" clId="{5C8203CA-7E5F-4ED1-844D-5D482DF98895}" dt="2022-01-24T02:56:25.343" v="24766" actId="693"/>
          <ac:spMkLst>
            <pc:docMk/>
            <pc:sldMk cId="1946155908" sldId="292"/>
            <ac:spMk id="33" creationId="{6D9D423A-BFCF-42C0-A7AD-71F65FD024AC}"/>
          </ac:spMkLst>
        </pc:spChg>
        <pc:picChg chg="ord">
          <ac:chgData name="ネオ ネルル" userId="c9726d8967aee7e8" providerId="LiveId" clId="{5C8203CA-7E5F-4ED1-844D-5D482DF98895}" dt="2022-01-24T02:55:07.472" v="24751" actId="166"/>
          <ac:picMkLst>
            <pc:docMk/>
            <pc:sldMk cId="1946155908" sldId="292"/>
            <ac:picMk id="14" creationId="{7FAD0B25-8FC5-44C2-ADF3-13F6684D2B23}"/>
          </ac:picMkLst>
        </pc:picChg>
        <pc:picChg chg="ord">
          <ac:chgData name="ネオ ネルル" userId="c9726d8967aee7e8" providerId="LiveId" clId="{5C8203CA-7E5F-4ED1-844D-5D482DF98895}" dt="2022-01-24T02:53:51.699" v="24738" actId="166"/>
          <ac:picMkLst>
            <pc:docMk/>
            <pc:sldMk cId="1946155908" sldId="292"/>
            <ac:picMk id="17" creationId="{CA3F9885-F3F2-4289-9497-D0E1A24754D2}"/>
          </ac:picMkLst>
        </pc:picChg>
        <pc:picChg chg="ord">
          <ac:chgData name="ネオ ネルル" userId="c9726d8967aee7e8" providerId="LiveId" clId="{5C8203CA-7E5F-4ED1-844D-5D482DF98895}" dt="2022-01-24T02:54:55.420" v="24750" actId="167"/>
          <ac:picMkLst>
            <pc:docMk/>
            <pc:sldMk cId="1946155908" sldId="292"/>
            <ac:picMk id="19" creationId="{B9E1A60E-F5EF-4BE8-8664-3C0673D76803}"/>
          </ac:picMkLst>
        </pc:picChg>
        <pc:picChg chg="ord">
          <ac:chgData name="ネオ ネルル" userId="c9726d8967aee7e8" providerId="LiveId" clId="{5C8203CA-7E5F-4ED1-844D-5D482DF98895}" dt="2022-01-24T02:55:07.472" v="24751" actId="166"/>
          <ac:picMkLst>
            <pc:docMk/>
            <pc:sldMk cId="1946155908" sldId="292"/>
            <ac:picMk id="34" creationId="{7AC4D707-0757-4F7F-9C84-41337D0DAF0D}"/>
          </ac:picMkLst>
        </pc:picChg>
        <pc:cxnChg chg="ord">
          <ac:chgData name="ネオ ネルル" userId="c9726d8967aee7e8" providerId="LiveId" clId="{5C8203CA-7E5F-4ED1-844D-5D482DF98895}" dt="2022-01-24T02:54:55.420" v="24750" actId="167"/>
          <ac:cxnSpMkLst>
            <pc:docMk/>
            <pc:sldMk cId="1946155908" sldId="292"/>
            <ac:cxnSpMk id="22" creationId="{B341AD1B-99A8-4310-B364-DB441E17F0F0}"/>
          </ac:cxnSpMkLst>
        </pc:cxnChg>
      </pc:sldChg>
      <pc:sldChg chg="addSp delSp modSp add mod ord modNotesTx">
        <pc:chgData name="ネオ ネルル" userId="c9726d8967aee7e8" providerId="LiveId" clId="{5C8203CA-7E5F-4ED1-844D-5D482DF98895}" dt="2022-02-15T04:41:42.442" v="34827" actId="20577"/>
        <pc:sldMkLst>
          <pc:docMk/>
          <pc:sldMk cId="4177535426" sldId="293"/>
        </pc:sldMkLst>
        <pc:spChg chg="mod">
          <ac:chgData name="ネオ ネルル" userId="c9726d8967aee7e8" providerId="LiveId" clId="{5C8203CA-7E5F-4ED1-844D-5D482DF98895}" dt="2022-01-25T03:51:13.640" v="27612" actId="20577"/>
          <ac:spMkLst>
            <pc:docMk/>
            <pc:sldMk cId="4177535426" sldId="293"/>
            <ac:spMk id="2" creationId="{5533B7BB-5E47-46AE-8362-07B37D131595}"/>
          </ac:spMkLst>
        </pc:spChg>
        <pc:spChg chg="add del mod">
          <ac:chgData name="ネオ ネルル" userId="c9726d8967aee7e8" providerId="LiveId" clId="{5C8203CA-7E5F-4ED1-844D-5D482DF98895}" dt="2022-02-07T02:55:26.043" v="29459" actId="478"/>
          <ac:spMkLst>
            <pc:docMk/>
            <pc:sldMk cId="4177535426" sldId="293"/>
            <ac:spMk id="3" creationId="{F77C574C-44F5-482A-9F0C-7863C9925EE4}"/>
          </ac:spMkLst>
        </pc:spChg>
        <pc:spChg chg="del">
          <ac:chgData name="ネオ ネルル" userId="c9726d8967aee7e8" providerId="LiveId" clId="{5C8203CA-7E5F-4ED1-844D-5D482DF98895}" dt="2022-01-24T03:28:57.857" v="25125" actId="478"/>
          <ac:spMkLst>
            <pc:docMk/>
            <pc:sldMk cId="4177535426" sldId="293"/>
            <ac:spMk id="5" creationId="{E12A9796-A7E0-4CEC-B78D-7FDF624F1BFA}"/>
          </ac:spMkLst>
        </pc:spChg>
        <pc:spChg chg="add del mod">
          <ac:chgData name="ネオ ネルル" userId="c9726d8967aee7e8" providerId="LiveId" clId="{5C8203CA-7E5F-4ED1-844D-5D482DF98895}" dt="2022-01-24T03:29:00.914" v="25126" actId="478"/>
          <ac:spMkLst>
            <pc:docMk/>
            <pc:sldMk cId="4177535426" sldId="293"/>
            <ac:spMk id="7" creationId="{6A771AC7-A405-4818-B43E-F2C556D6DA60}"/>
          </ac:spMkLst>
        </pc:spChg>
        <pc:spChg chg="add mod">
          <ac:chgData name="ネオ ネルル" userId="c9726d8967aee7e8" providerId="LiveId" clId="{5C8203CA-7E5F-4ED1-844D-5D482DF98895}" dt="2022-02-07T04:19:14.440" v="30060" actId="14100"/>
          <ac:spMkLst>
            <pc:docMk/>
            <pc:sldMk cId="4177535426" sldId="293"/>
            <ac:spMk id="10" creationId="{28743D94-EB50-4FF5-9E84-A7FC971EDEFF}"/>
          </ac:spMkLst>
        </pc:spChg>
        <pc:spChg chg="add del mod">
          <ac:chgData name="ネオ ネルル" userId="c9726d8967aee7e8" providerId="LiveId" clId="{5C8203CA-7E5F-4ED1-844D-5D482DF98895}" dt="2022-02-07T04:11:53.787" v="29966" actId="478"/>
          <ac:spMkLst>
            <pc:docMk/>
            <pc:sldMk cId="4177535426" sldId="293"/>
            <ac:spMk id="11" creationId="{E6C1A618-247B-4FFC-B02F-448ECD80821C}"/>
          </ac:spMkLst>
        </pc:spChg>
        <pc:spChg chg="add del mod">
          <ac:chgData name="ネオ ネルル" userId="c9726d8967aee7e8" providerId="LiveId" clId="{5C8203CA-7E5F-4ED1-844D-5D482DF98895}" dt="2022-02-07T04:01:25.051" v="29954" actId="478"/>
          <ac:spMkLst>
            <pc:docMk/>
            <pc:sldMk cId="4177535426" sldId="293"/>
            <ac:spMk id="12" creationId="{FC76F898-9094-4BBF-9338-F44C7337BF8B}"/>
          </ac:spMkLst>
        </pc:spChg>
        <pc:picChg chg="add mod modCrop">
          <ac:chgData name="ネオ ネルル" userId="c9726d8967aee7e8" providerId="LiveId" clId="{5C8203CA-7E5F-4ED1-844D-5D482DF98895}" dt="2022-02-07T04:18:49.858" v="30055" actId="1076"/>
          <ac:picMkLst>
            <pc:docMk/>
            <pc:sldMk cId="4177535426" sldId="293"/>
            <ac:picMk id="7" creationId="{EC4AC1E6-3474-48E3-8747-D0F24DA30817}"/>
          </ac:picMkLst>
        </pc:picChg>
        <pc:picChg chg="add del mod">
          <ac:chgData name="ネオ ネルル" userId="c9726d8967aee7e8" providerId="LiveId" clId="{5C8203CA-7E5F-4ED1-844D-5D482DF98895}" dt="2022-01-25T03:52:48.621" v="27704" actId="478"/>
          <ac:picMkLst>
            <pc:docMk/>
            <pc:sldMk cId="4177535426" sldId="293"/>
            <ac:picMk id="8" creationId="{DB18F52B-D18E-4762-B45B-EA7502137EA6}"/>
          </ac:picMkLst>
        </pc:picChg>
        <pc:picChg chg="add mod">
          <ac:chgData name="ネオ ネルル" userId="c9726d8967aee7e8" providerId="LiveId" clId="{5C8203CA-7E5F-4ED1-844D-5D482DF98895}" dt="2022-02-07T04:18:51.567" v="30056" actId="1076"/>
          <ac:picMkLst>
            <pc:docMk/>
            <pc:sldMk cId="4177535426" sldId="293"/>
            <ac:picMk id="9" creationId="{420F7555-42A6-4486-93F4-E038BD2810B8}"/>
          </ac:picMkLst>
        </pc:picChg>
        <pc:picChg chg="add mod modCrop">
          <ac:chgData name="ネオ ネルル" userId="c9726d8967aee7e8" providerId="LiveId" clId="{5C8203CA-7E5F-4ED1-844D-5D482DF98895}" dt="2022-02-07T04:19:22.549" v="30061" actId="1076"/>
          <ac:picMkLst>
            <pc:docMk/>
            <pc:sldMk cId="4177535426" sldId="293"/>
            <ac:picMk id="13" creationId="{5A10264E-FBF5-44A2-8583-264567A097AE}"/>
          </ac:picMkLst>
        </pc:picChg>
      </pc:sldChg>
      <pc:sldChg chg="delSp modSp add del mod">
        <pc:chgData name="ネオ ネルル" userId="c9726d8967aee7e8" providerId="LiveId" clId="{5C8203CA-7E5F-4ED1-844D-5D482DF98895}" dt="2022-01-24T03:35:38.361" v="25322" actId="47"/>
        <pc:sldMkLst>
          <pc:docMk/>
          <pc:sldMk cId="477044469" sldId="294"/>
        </pc:sldMkLst>
        <pc:spChg chg="del">
          <ac:chgData name="ネオ ネルル" userId="c9726d8967aee7e8" providerId="LiveId" clId="{5C8203CA-7E5F-4ED1-844D-5D482DF98895}" dt="2022-01-24T03:34:19.128" v="25308" actId="478"/>
          <ac:spMkLst>
            <pc:docMk/>
            <pc:sldMk cId="477044469" sldId="294"/>
            <ac:spMk id="3" creationId="{2C99B2C2-EE46-4228-BFB9-2EA15E6AD12B}"/>
          </ac:spMkLst>
        </pc:spChg>
        <pc:spChg chg="del">
          <ac:chgData name="ネオ ネルル" userId="c9726d8967aee7e8" providerId="LiveId" clId="{5C8203CA-7E5F-4ED1-844D-5D482DF98895}" dt="2022-01-24T03:34:19.128" v="25308" actId="478"/>
          <ac:spMkLst>
            <pc:docMk/>
            <pc:sldMk cId="477044469" sldId="294"/>
            <ac:spMk id="6" creationId="{27A441AB-9980-4FA3-BAA7-792377CD8423}"/>
          </ac:spMkLst>
        </pc:spChg>
        <pc:spChg chg="del">
          <ac:chgData name="ネオ ネルル" userId="c9726d8967aee7e8" providerId="LiveId" clId="{5C8203CA-7E5F-4ED1-844D-5D482DF98895}" dt="2022-01-24T03:34:19.128" v="25308" actId="478"/>
          <ac:spMkLst>
            <pc:docMk/>
            <pc:sldMk cId="477044469" sldId="294"/>
            <ac:spMk id="7" creationId="{8BBB3254-50C6-4427-BD98-39EAC1C3CDA8}"/>
          </ac:spMkLst>
        </pc:spChg>
        <pc:spChg chg="del">
          <ac:chgData name="ネオ ネルル" userId="c9726d8967aee7e8" providerId="LiveId" clId="{5C8203CA-7E5F-4ED1-844D-5D482DF98895}" dt="2022-01-24T03:34:19.128" v="25308" actId="478"/>
          <ac:spMkLst>
            <pc:docMk/>
            <pc:sldMk cId="477044469" sldId="294"/>
            <ac:spMk id="8" creationId="{4A8FDB18-4174-4B2F-B29C-175D89476346}"/>
          </ac:spMkLst>
        </pc:spChg>
        <pc:spChg chg="del">
          <ac:chgData name="ネオ ネルル" userId="c9726d8967aee7e8" providerId="LiveId" clId="{5C8203CA-7E5F-4ED1-844D-5D482DF98895}" dt="2022-01-24T03:34:19.128" v="25308" actId="478"/>
          <ac:spMkLst>
            <pc:docMk/>
            <pc:sldMk cId="477044469" sldId="294"/>
            <ac:spMk id="9" creationId="{2EB39672-6F9C-419C-900A-9784BAAD777D}"/>
          </ac:spMkLst>
        </pc:spChg>
        <pc:spChg chg="del">
          <ac:chgData name="ネオ ネルル" userId="c9726d8967aee7e8" providerId="LiveId" clId="{5C8203CA-7E5F-4ED1-844D-5D482DF98895}" dt="2022-01-24T03:34:19.128" v="25308" actId="478"/>
          <ac:spMkLst>
            <pc:docMk/>
            <pc:sldMk cId="477044469" sldId="294"/>
            <ac:spMk id="11" creationId="{7D462D89-6D00-4868-894C-5EC93FA27B68}"/>
          </ac:spMkLst>
        </pc:spChg>
        <pc:cxnChg chg="del mod">
          <ac:chgData name="ネオ ネルル" userId="c9726d8967aee7e8" providerId="LiveId" clId="{5C8203CA-7E5F-4ED1-844D-5D482DF98895}" dt="2022-01-24T03:34:19.128" v="25308" actId="478"/>
          <ac:cxnSpMkLst>
            <pc:docMk/>
            <pc:sldMk cId="477044469" sldId="294"/>
            <ac:cxnSpMk id="10" creationId="{6FC363E8-C1EA-432A-9B2A-B062342A9422}"/>
          </ac:cxnSpMkLst>
        </pc:cxnChg>
        <pc:cxnChg chg="del mod">
          <ac:chgData name="ネオ ネルル" userId="c9726d8967aee7e8" providerId="LiveId" clId="{5C8203CA-7E5F-4ED1-844D-5D482DF98895}" dt="2022-01-24T03:34:19.128" v="25308" actId="478"/>
          <ac:cxnSpMkLst>
            <pc:docMk/>
            <pc:sldMk cId="477044469" sldId="294"/>
            <ac:cxnSpMk id="15" creationId="{B7422C3E-D021-4B05-80DF-9646B4302A31}"/>
          </ac:cxnSpMkLst>
        </pc:cxnChg>
        <pc:cxnChg chg="del mod">
          <ac:chgData name="ネオ ネルル" userId="c9726d8967aee7e8" providerId="LiveId" clId="{5C8203CA-7E5F-4ED1-844D-5D482DF98895}" dt="2022-01-24T03:34:19.128" v="25308" actId="478"/>
          <ac:cxnSpMkLst>
            <pc:docMk/>
            <pc:sldMk cId="477044469" sldId="294"/>
            <ac:cxnSpMk id="21" creationId="{9CA4C96B-5252-4E30-B17A-7C9189F70B57}"/>
          </ac:cxnSpMkLst>
        </pc:cxnChg>
        <pc:cxnChg chg="del mod">
          <ac:chgData name="ネオ ネルル" userId="c9726d8967aee7e8" providerId="LiveId" clId="{5C8203CA-7E5F-4ED1-844D-5D482DF98895}" dt="2022-01-24T03:34:19.128" v="25308" actId="478"/>
          <ac:cxnSpMkLst>
            <pc:docMk/>
            <pc:sldMk cId="477044469" sldId="294"/>
            <ac:cxnSpMk id="27" creationId="{81B7CA88-73F7-467C-B274-A3AA009C3B7F}"/>
          </ac:cxnSpMkLst>
        </pc:cxnChg>
        <pc:cxnChg chg="del mod">
          <ac:chgData name="ネオ ネルル" userId="c9726d8967aee7e8" providerId="LiveId" clId="{5C8203CA-7E5F-4ED1-844D-5D482DF98895}" dt="2022-01-24T03:34:19.128" v="25308" actId="478"/>
          <ac:cxnSpMkLst>
            <pc:docMk/>
            <pc:sldMk cId="477044469" sldId="294"/>
            <ac:cxnSpMk id="31" creationId="{1086C206-7C32-4BEF-9D04-1E35A384BC99}"/>
          </ac:cxnSpMkLst>
        </pc:cxnChg>
      </pc:sldChg>
      <pc:sldChg chg="addSp delSp modSp add mod modShow modNotesTx">
        <pc:chgData name="ネオ ネルル" userId="c9726d8967aee7e8" providerId="LiveId" clId="{5C8203CA-7E5F-4ED1-844D-5D482DF98895}" dt="2022-02-21T03:08:42.633" v="35627" actId="20577"/>
        <pc:sldMkLst>
          <pc:docMk/>
          <pc:sldMk cId="1297344967" sldId="294"/>
        </pc:sldMkLst>
        <pc:spChg chg="mod">
          <ac:chgData name="ネオ ネルル" userId="c9726d8967aee7e8" providerId="LiveId" clId="{5C8203CA-7E5F-4ED1-844D-5D482DF98895}" dt="2022-02-07T05:53:35.257" v="30997" actId="1076"/>
          <ac:spMkLst>
            <pc:docMk/>
            <pc:sldMk cId="1297344967" sldId="294"/>
            <ac:spMk id="2" creationId="{00000000-0000-0000-0000-000000000000}"/>
          </ac:spMkLst>
        </pc:spChg>
        <pc:spChg chg="add del mod">
          <ac:chgData name="ネオ ネルル" userId="c9726d8967aee7e8" providerId="LiveId" clId="{5C8203CA-7E5F-4ED1-844D-5D482DF98895}" dt="2022-02-07T05:43:49.248" v="30832" actId="478"/>
          <ac:spMkLst>
            <pc:docMk/>
            <pc:sldMk cId="1297344967" sldId="294"/>
            <ac:spMk id="5" creationId="{19573216-FF0E-4B27-B779-3A34C3CBCAAD}"/>
          </ac:spMkLst>
        </pc:spChg>
        <pc:spChg chg="del mod ord">
          <ac:chgData name="ネオ ネルル" userId="c9726d8967aee7e8" providerId="LiveId" clId="{5C8203CA-7E5F-4ED1-844D-5D482DF98895}" dt="2022-02-07T05:56:30.242" v="31032" actId="478"/>
          <ac:spMkLst>
            <pc:docMk/>
            <pc:sldMk cId="1297344967" sldId="294"/>
            <ac:spMk id="7" creationId="{51B2E421-303A-4644-9D38-0918ED58866B}"/>
          </ac:spMkLst>
        </pc:spChg>
        <pc:spChg chg="mod ord">
          <ac:chgData name="ネオ ネルル" userId="c9726d8967aee7e8" providerId="LiveId" clId="{5C8203CA-7E5F-4ED1-844D-5D482DF98895}" dt="2022-02-07T06:08:25.327" v="31262" actId="1076"/>
          <ac:spMkLst>
            <pc:docMk/>
            <pc:sldMk cId="1297344967" sldId="294"/>
            <ac:spMk id="9" creationId="{F43B848C-46C6-4C7D-A4C4-7D3968125087}"/>
          </ac:spMkLst>
        </pc:spChg>
        <pc:spChg chg="mod">
          <ac:chgData name="ネオ ネルル" userId="c9726d8967aee7e8" providerId="LiveId" clId="{5C8203CA-7E5F-4ED1-844D-5D482DF98895}" dt="2022-02-07T06:08:25.327" v="31262" actId="1076"/>
          <ac:spMkLst>
            <pc:docMk/>
            <pc:sldMk cId="1297344967" sldId="294"/>
            <ac:spMk id="10" creationId="{488A6754-7CD5-4E8D-9367-20BE5B57737F}"/>
          </ac:spMkLst>
        </pc:spChg>
        <pc:spChg chg="mod">
          <ac:chgData name="ネオ ネルル" userId="c9726d8967aee7e8" providerId="LiveId" clId="{5C8203CA-7E5F-4ED1-844D-5D482DF98895}" dt="2022-02-08T04:18:48.262" v="33190" actId="313"/>
          <ac:spMkLst>
            <pc:docMk/>
            <pc:sldMk cId="1297344967" sldId="294"/>
            <ac:spMk id="11" creationId="{44DE184A-A4AF-4C25-90C4-522B9EABCA5F}"/>
          </ac:spMkLst>
        </pc:spChg>
        <pc:spChg chg="mod">
          <ac:chgData name="ネオ ネルル" userId="c9726d8967aee7e8" providerId="LiveId" clId="{5C8203CA-7E5F-4ED1-844D-5D482DF98895}" dt="2022-02-07T06:08:25.327" v="31262" actId="1076"/>
          <ac:spMkLst>
            <pc:docMk/>
            <pc:sldMk cId="1297344967" sldId="294"/>
            <ac:spMk id="12" creationId="{740341E0-4EAC-495E-8ECE-B91E30A690CF}"/>
          </ac:spMkLst>
        </pc:spChg>
        <pc:spChg chg="del mod">
          <ac:chgData name="ネオ ネルル" userId="c9726d8967aee7e8" providerId="LiveId" clId="{5C8203CA-7E5F-4ED1-844D-5D482DF98895}" dt="2022-02-07T05:50:22.090" v="30954" actId="478"/>
          <ac:spMkLst>
            <pc:docMk/>
            <pc:sldMk cId="1297344967" sldId="294"/>
            <ac:spMk id="13" creationId="{D40E49D2-C0F9-4765-A169-A68F0E097940}"/>
          </ac:spMkLst>
        </pc:spChg>
        <pc:spChg chg="mod ord">
          <ac:chgData name="ネオ ネルル" userId="c9726d8967aee7e8" providerId="LiveId" clId="{5C8203CA-7E5F-4ED1-844D-5D482DF98895}" dt="2022-02-07T06:08:25.327" v="31262" actId="1076"/>
          <ac:spMkLst>
            <pc:docMk/>
            <pc:sldMk cId="1297344967" sldId="294"/>
            <ac:spMk id="15" creationId="{6FC389F0-5022-469F-AAF9-FABE70F893EE}"/>
          </ac:spMkLst>
        </pc:spChg>
        <pc:spChg chg="mod">
          <ac:chgData name="ネオ ネルル" userId="c9726d8967aee7e8" providerId="LiveId" clId="{5C8203CA-7E5F-4ED1-844D-5D482DF98895}" dt="2022-02-07T06:08:25.327" v="31262" actId="1076"/>
          <ac:spMkLst>
            <pc:docMk/>
            <pc:sldMk cId="1297344967" sldId="294"/>
            <ac:spMk id="16" creationId="{BABD1DAD-2ABA-4C57-A83D-C6C18C124B29}"/>
          </ac:spMkLst>
        </pc:spChg>
        <pc:spChg chg="mod">
          <ac:chgData name="ネオ ネルル" userId="c9726d8967aee7e8" providerId="LiveId" clId="{5C8203CA-7E5F-4ED1-844D-5D482DF98895}" dt="2022-02-07T06:08:25.327" v="31262" actId="1076"/>
          <ac:spMkLst>
            <pc:docMk/>
            <pc:sldMk cId="1297344967" sldId="294"/>
            <ac:spMk id="18" creationId="{01D76C72-3A2B-4E71-A143-1FF96FE3147E}"/>
          </ac:spMkLst>
        </pc:spChg>
        <pc:spChg chg="add del mod">
          <ac:chgData name="ネオ ネルル" userId="c9726d8967aee7e8" providerId="LiveId" clId="{5C8203CA-7E5F-4ED1-844D-5D482DF98895}" dt="2022-02-07T05:44:41.229" v="30839"/>
          <ac:spMkLst>
            <pc:docMk/>
            <pc:sldMk cId="1297344967" sldId="294"/>
            <ac:spMk id="21" creationId="{0A65D372-7356-45A6-8D2E-DC30CB600192}"/>
          </ac:spMkLst>
        </pc:spChg>
        <pc:spChg chg="add del mod ord">
          <ac:chgData name="ネオ ネルル" userId="c9726d8967aee7e8" providerId="LiveId" clId="{5C8203CA-7E5F-4ED1-844D-5D482DF98895}" dt="2022-02-07T05:56:36.201" v="31033" actId="478"/>
          <ac:spMkLst>
            <pc:docMk/>
            <pc:sldMk cId="1297344967" sldId="294"/>
            <ac:spMk id="22" creationId="{A21CB0DD-65B0-4549-9DA2-C569326774CF}"/>
          </ac:spMkLst>
        </pc:spChg>
        <pc:spChg chg="add del mod">
          <ac:chgData name="ネオ ネルル" userId="c9726d8967aee7e8" providerId="LiveId" clId="{5C8203CA-7E5F-4ED1-844D-5D482DF98895}" dt="2022-02-07T05:50:47.319" v="30958" actId="478"/>
          <ac:spMkLst>
            <pc:docMk/>
            <pc:sldMk cId="1297344967" sldId="294"/>
            <ac:spMk id="23" creationId="{7579D40F-1F36-4F31-A8B5-7B1B4BEB220A}"/>
          </ac:spMkLst>
        </pc:spChg>
        <pc:spChg chg="add mod">
          <ac:chgData name="ネオ ネルル" userId="c9726d8967aee7e8" providerId="LiveId" clId="{5C8203CA-7E5F-4ED1-844D-5D482DF98895}" dt="2022-02-07T06:08:25.327" v="31262" actId="1076"/>
          <ac:spMkLst>
            <pc:docMk/>
            <pc:sldMk cId="1297344967" sldId="294"/>
            <ac:spMk id="24" creationId="{B0F38E86-8269-4FDE-9283-F21FFBF7DB5E}"/>
          </ac:spMkLst>
        </pc:spChg>
        <pc:spChg chg="add mod">
          <ac:chgData name="ネオ ネルル" userId="c9726d8967aee7e8" providerId="LiveId" clId="{5C8203CA-7E5F-4ED1-844D-5D482DF98895}" dt="2022-02-07T06:08:25.327" v="31262" actId="1076"/>
          <ac:spMkLst>
            <pc:docMk/>
            <pc:sldMk cId="1297344967" sldId="294"/>
            <ac:spMk id="25" creationId="{E0863DF4-AF2E-444E-8697-1A33FE94EB92}"/>
          </ac:spMkLst>
        </pc:spChg>
        <pc:spChg chg="add mod">
          <ac:chgData name="ネオ ネルル" userId="c9726d8967aee7e8" providerId="LiveId" clId="{5C8203CA-7E5F-4ED1-844D-5D482DF98895}" dt="2022-02-07T06:08:25.327" v="31262" actId="1076"/>
          <ac:spMkLst>
            <pc:docMk/>
            <pc:sldMk cId="1297344967" sldId="294"/>
            <ac:spMk id="26" creationId="{D92EFB56-18A5-4243-AE85-9AFDA0BADFC7}"/>
          </ac:spMkLst>
        </pc:spChg>
        <pc:spChg chg="add mod">
          <ac:chgData name="ネオ ネルル" userId="c9726d8967aee7e8" providerId="LiveId" clId="{5C8203CA-7E5F-4ED1-844D-5D482DF98895}" dt="2022-02-07T06:08:25.327" v="31262" actId="1076"/>
          <ac:spMkLst>
            <pc:docMk/>
            <pc:sldMk cId="1297344967" sldId="294"/>
            <ac:spMk id="28" creationId="{E34FF4F7-0111-4728-906F-5DE12C5BB295}"/>
          </ac:spMkLst>
        </pc:spChg>
        <pc:spChg chg="add mod">
          <ac:chgData name="ネオ ネルル" userId="c9726d8967aee7e8" providerId="LiveId" clId="{5C8203CA-7E5F-4ED1-844D-5D482DF98895}" dt="2022-02-07T06:08:25.327" v="31262" actId="1076"/>
          <ac:spMkLst>
            <pc:docMk/>
            <pc:sldMk cId="1297344967" sldId="294"/>
            <ac:spMk id="30" creationId="{69FB642A-83C6-456A-8DF2-899D570DD339}"/>
          </ac:spMkLst>
        </pc:spChg>
        <pc:spChg chg="add mod">
          <ac:chgData name="ネオ ネルル" userId="c9726d8967aee7e8" providerId="LiveId" clId="{5C8203CA-7E5F-4ED1-844D-5D482DF98895}" dt="2022-02-07T06:08:25.327" v="31262" actId="1076"/>
          <ac:spMkLst>
            <pc:docMk/>
            <pc:sldMk cId="1297344967" sldId="294"/>
            <ac:spMk id="32" creationId="{C6B38244-02FF-496F-9F4A-AAC326EE7C23}"/>
          </ac:spMkLst>
        </pc:spChg>
        <pc:spChg chg="del">
          <ac:chgData name="ネオ ネルル" userId="c9726d8967aee7e8" providerId="LiveId" clId="{5C8203CA-7E5F-4ED1-844D-5D482DF98895}" dt="2022-02-07T05:43:47.229" v="30831" actId="478"/>
          <ac:spMkLst>
            <pc:docMk/>
            <pc:sldMk cId="1297344967" sldId="294"/>
            <ac:spMk id="33" creationId="{2764FAC5-76EB-4852-A2B0-99F48B5288A7}"/>
          </ac:spMkLst>
        </pc:spChg>
        <pc:spChg chg="add mod">
          <ac:chgData name="ネオ ネルル" userId="c9726d8967aee7e8" providerId="LiveId" clId="{5C8203CA-7E5F-4ED1-844D-5D482DF98895}" dt="2022-02-07T06:08:25.327" v="31262" actId="1076"/>
          <ac:spMkLst>
            <pc:docMk/>
            <pc:sldMk cId="1297344967" sldId="294"/>
            <ac:spMk id="35" creationId="{E475D780-DC76-4D6F-B245-660FE4273F24}"/>
          </ac:spMkLst>
        </pc:spChg>
        <pc:spChg chg="add mod">
          <ac:chgData name="ネオ ネルル" userId="c9726d8967aee7e8" providerId="LiveId" clId="{5C8203CA-7E5F-4ED1-844D-5D482DF98895}" dt="2022-02-07T06:08:25.327" v="31262" actId="1076"/>
          <ac:spMkLst>
            <pc:docMk/>
            <pc:sldMk cId="1297344967" sldId="294"/>
            <ac:spMk id="36" creationId="{D068C7ED-5D65-48C8-BA13-31A0263C443C}"/>
          </ac:spMkLst>
        </pc:spChg>
        <pc:spChg chg="add mod">
          <ac:chgData name="ネオ ネルル" userId="c9726d8967aee7e8" providerId="LiveId" clId="{5C8203CA-7E5F-4ED1-844D-5D482DF98895}" dt="2022-02-07T06:08:25.327" v="31262" actId="1076"/>
          <ac:spMkLst>
            <pc:docMk/>
            <pc:sldMk cId="1297344967" sldId="294"/>
            <ac:spMk id="37" creationId="{15322BCD-4BF1-4ECD-9B1B-7E92201C8AB1}"/>
          </ac:spMkLst>
        </pc:spChg>
        <pc:spChg chg="add mod">
          <ac:chgData name="ネオ ネルル" userId="c9726d8967aee7e8" providerId="LiveId" clId="{5C8203CA-7E5F-4ED1-844D-5D482DF98895}" dt="2022-02-07T06:08:25.327" v="31262" actId="1076"/>
          <ac:spMkLst>
            <pc:docMk/>
            <pc:sldMk cId="1297344967" sldId="294"/>
            <ac:spMk id="38" creationId="{108DAB01-5DF5-431F-A176-49B0166B607E}"/>
          </ac:spMkLst>
        </pc:spChg>
        <pc:spChg chg="add mod">
          <ac:chgData name="ネオ ネルル" userId="c9726d8967aee7e8" providerId="LiveId" clId="{5C8203CA-7E5F-4ED1-844D-5D482DF98895}" dt="2022-02-07T06:08:25.327" v="31262" actId="1076"/>
          <ac:spMkLst>
            <pc:docMk/>
            <pc:sldMk cId="1297344967" sldId="294"/>
            <ac:spMk id="39" creationId="{7E7018C8-764B-46D5-AD85-08C81AE45F5D}"/>
          </ac:spMkLst>
        </pc:spChg>
        <pc:spChg chg="add mod">
          <ac:chgData name="ネオ ネルル" userId="c9726d8967aee7e8" providerId="LiveId" clId="{5C8203CA-7E5F-4ED1-844D-5D482DF98895}" dt="2022-02-07T06:08:25.327" v="31262" actId="1076"/>
          <ac:spMkLst>
            <pc:docMk/>
            <pc:sldMk cId="1297344967" sldId="294"/>
            <ac:spMk id="40" creationId="{BF42CC43-8F8C-490D-9FD0-3127A1649F68}"/>
          </ac:spMkLst>
        </pc:spChg>
        <pc:spChg chg="add mod">
          <ac:chgData name="ネオ ネルル" userId="c9726d8967aee7e8" providerId="LiveId" clId="{5C8203CA-7E5F-4ED1-844D-5D482DF98895}" dt="2022-02-08T04:20:01.891" v="33202" actId="1076"/>
          <ac:spMkLst>
            <pc:docMk/>
            <pc:sldMk cId="1297344967" sldId="294"/>
            <ac:spMk id="41" creationId="{2F7ADEE9-AB11-427C-B9AD-75E3FD949230}"/>
          </ac:spMkLst>
        </pc:spChg>
        <pc:spChg chg="add mod">
          <ac:chgData name="ネオ ネルル" userId="c9726d8967aee7e8" providerId="LiveId" clId="{5C8203CA-7E5F-4ED1-844D-5D482DF98895}" dt="2022-02-08T04:35:57.724" v="33332" actId="14100"/>
          <ac:spMkLst>
            <pc:docMk/>
            <pc:sldMk cId="1297344967" sldId="294"/>
            <ac:spMk id="42" creationId="{1B5427EF-6CA6-4099-B3A3-06FFF45AACF6}"/>
          </ac:spMkLst>
        </pc:spChg>
        <pc:spChg chg="add del mod">
          <ac:chgData name="ネオ ネルル" userId="c9726d8967aee7e8" providerId="LiveId" clId="{5C8203CA-7E5F-4ED1-844D-5D482DF98895}" dt="2022-02-07T05:50:58.223" v="30960" actId="478"/>
          <ac:spMkLst>
            <pc:docMk/>
            <pc:sldMk cId="1297344967" sldId="294"/>
            <ac:spMk id="43" creationId="{8698F132-7A9B-487F-9932-230E45F4DC82}"/>
          </ac:spMkLst>
        </pc:spChg>
        <pc:spChg chg="add del mod">
          <ac:chgData name="ネオ ネルル" userId="c9726d8967aee7e8" providerId="LiveId" clId="{5C8203CA-7E5F-4ED1-844D-5D482DF98895}" dt="2022-02-07T05:51:01.537" v="30961" actId="478"/>
          <ac:spMkLst>
            <pc:docMk/>
            <pc:sldMk cId="1297344967" sldId="294"/>
            <ac:spMk id="44" creationId="{E4216E9C-504D-4A1D-9534-681E3EE79D32}"/>
          </ac:spMkLst>
        </pc:spChg>
        <pc:spChg chg="add del mod">
          <ac:chgData name="ネオ ネルル" userId="c9726d8967aee7e8" providerId="LiveId" clId="{5C8203CA-7E5F-4ED1-844D-5D482DF98895}" dt="2022-02-07T05:56:38.851" v="31034" actId="478"/>
          <ac:spMkLst>
            <pc:docMk/>
            <pc:sldMk cId="1297344967" sldId="294"/>
            <ac:spMk id="45" creationId="{BB4970E9-6B03-499D-B8AF-E388FA607395}"/>
          </ac:spMkLst>
        </pc:spChg>
        <pc:spChg chg="add del mod">
          <ac:chgData name="ネオ ネルル" userId="c9726d8967aee7e8" providerId="LiveId" clId="{5C8203CA-7E5F-4ED1-844D-5D482DF98895}" dt="2022-02-07T05:55:20.987" v="31013"/>
          <ac:spMkLst>
            <pc:docMk/>
            <pc:sldMk cId="1297344967" sldId="294"/>
            <ac:spMk id="46" creationId="{4480E234-67E4-425E-93F8-9BC90F0CFE1E}"/>
          </ac:spMkLst>
        </pc:spChg>
        <pc:spChg chg="add mod ord">
          <ac:chgData name="ネオ ネルル" userId="c9726d8967aee7e8" providerId="LiveId" clId="{5C8203CA-7E5F-4ED1-844D-5D482DF98895}" dt="2022-02-07T06:08:25.327" v="31262" actId="1076"/>
          <ac:spMkLst>
            <pc:docMk/>
            <pc:sldMk cId="1297344967" sldId="294"/>
            <ac:spMk id="47" creationId="{5330B965-33AA-4223-93B5-2CE27F81BA4F}"/>
          </ac:spMkLst>
        </pc:spChg>
        <pc:spChg chg="add mod ord">
          <ac:chgData name="ネオ ネルル" userId="c9726d8967aee7e8" providerId="LiveId" clId="{5C8203CA-7E5F-4ED1-844D-5D482DF98895}" dt="2022-02-07T06:08:25.327" v="31262" actId="1076"/>
          <ac:spMkLst>
            <pc:docMk/>
            <pc:sldMk cId="1297344967" sldId="294"/>
            <ac:spMk id="48" creationId="{BFB59F5D-4C55-49C3-AF2C-F007167EDBE1}"/>
          </ac:spMkLst>
        </pc:spChg>
        <pc:spChg chg="add mod ord">
          <ac:chgData name="ネオ ネルル" userId="c9726d8967aee7e8" providerId="LiveId" clId="{5C8203CA-7E5F-4ED1-844D-5D482DF98895}" dt="2022-02-07T06:08:25.327" v="31262" actId="1076"/>
          <ac:spMkLst>
            <pc:docMk/>
            <pc:sldMk cId="1297344967" sldId="294"/>
            <ac:spMk id="49" creationId="{D4F1072C-B6DB-4E24-B129-D48CF4C87F5F}"/>
          </ac:spMkLst>
        </pc:spChg>
        <pc:spChg chg="add mod">
          <ac:chgData name="ネオ ネルル" userId="c9726d8967aee7e8" providerId="LiveId" clId="{5C8203CA-7E5F-4ED1-844D-5D482DF98895}" dt="2022-02-07T06:08:25.327" v="31262" actId="1076"/>
          <ac:spMkLst>
            <pc:docMk/>
            <pc:sldMk cId="1297344967" sldId="294"/>
            <ac:spMk id="50" creationId="{4A179B4B-8DD9-4709-A858-15E090D63D32}"/>
          </ac:spMkLst>
        </pc:spChg>
        <pc:spChg chg="add mod">
          <ac:chgData name="ネオ ネルル" userId="c9726d8967aee7e8" providerId="LiveId" clId="{5C8203CA-7E5F-4ED1-844D-5D482DF98895}" dt="2022-02-07T06:08:25.327" v="31262" actId="1076"/>
          <ac:spMkLst>
            <pc:docMk/>
            <pc:sldMk cId="1297344967" sldId="294"/>
            <ac:spMk id="52" creationId="{736CE458-855D-40AA-B411-37997528BA72}"/>
          </ac:spMkLst>
        </pc:spChg>
        <pc:spChg chg="add mod">
          <ac:chgData name="ネオ ネルル" userId="c9726d8967aee7e8" providerId="LiveId" clId="{5C8203CA-7E5F-4ED1-844D-5D482DF98895}" dt="2022-02-07T06:08:25.327" v="31262" actId="1076"/>
          <ac:spMkLst>
            <pc:docMk/>
            <pc:sldMk cId="1297344967" sldId="294"/>
            <ac:spMk id="54" creationId="{1CFFB64C-51BE-426A-AC0A-E89994ECD110}"/>
          </ac:spMkLst>
        </pc:spChg>
        <pc:spChg chg="add mod">
          <ac:chgData name="ネオ ネルル" userId="c9726d8967aee7e8" providerId="LiveId" clId="{5C8203CA-7E5F-4ED1-844D-5D482DF98895}" dt="2022-02-07T06:08:25.327" v="31262" actId="1076"/>
          <ac:spMkLst>
            <pc:docMk/>
            <pc:sldMk cId="1297344967" sldId="294"/>
            <ac:spMk id="56" creationId="{8C4EA1D5-83DE-42DC-A2E8-19E8E93D665F}"/>
          </ac:spMkLst>
        </pc:spChg>
        <pc:spChg chg="add mod">
          <ac:chgData name="ネオ ネルル" userId="c9726d8967aee7e8" providerId="LiveId" clId="{5C8203CA-7E5F-4ED1-844D-5D482DF98895}" dt="2022-02-21T03:08:42.633" v="35627" actId="20577"/>
          <ac:spMkLst>
            <pc:docMk/>
            <pc:sldMk cId="1297344967" sldId="294"/>
            <ac:spMk id="63" creationId="{6C98773D-F0F2-470D-8E93-2332AACFA0F9}"/>
          </ac:spMkLst>
        </pc:spChg>
        <pc:spChg chg="add mod">
          <ac:chgData name="ネオ ネルル" userId="c9726d8967aee7e8" providerId="LiveId" clId="{5C8203CA-7E5F-4ED1-844D-5D482DF98895}" dt="2022-02-07T06:31:43.276" v="32212" actId="207"/>
          <ac:spMkLst>
            <pc:docMk/>
            <pc:sldMk cId="1297344967" sldId="294"/>
            <ac:spMk id="64" creationId="{45334250-2FBF-4BEE-864A-12E797C2D90D}"/>
          </ac:spMkLst>
        </pc:spChg>
        <pc:spChg chg="add mod">
          <ac:chgData name="ネオ ネルル" userId="c9726d8967aee7e8" providerId="LiveId" clId="{5C8203CA-7E5F-4ED1-844D-5D482DF98895}" dt="2022-02-08T04:18:52.447" v="33191" actId="1076"/>
          <ac:spMkLst>
            <pc:docMk/>
            <pc:sldMk cId="1297344967" sldId="294"/>
            <ac:spMk id="65" creationId="{2F3A47A4-68F5-42A7-8BC5-EA08BD912F15}"/>
          </ac:spMkLst>
        </pc:spChg>
        <pc:picChg chg="add mod ord">
          <ac:chgData name="ネオ ネルル" userId="c9726d8967aee7e8" providerId="LiveId" clId="{5C8203CA-7E5F-4ED1-844D-5D482DF98895}" dt="2022-02-07T06:08:25.327" v="31262" actId="1076"/>
          <ac:picMkLst>
            <pc:docMk/>
            <pc:sldMk cId="1297344967" sldId="294"/>
            <ac:picMk id="8" creationId="{8728C94C-5E9E-49EA-845F-2A2F0037C283}"/>
          </ac:picMkLst>
        </pc:picChg>
        <pc:picChg chg="del">
          <ac:chgData name="ネオ ネルル" userId="c9726d8967aee7e8" providerId="LiveId" clId="{5C8203CA-7E5F-4ED1-844D-5D482DF98895}" dt="2022-02-07T05:45:30.523" v="30872" actId="478"/>
          <ac:picMkLst>
            <pc:docMk/>
            <pc:sldMk cId="1297344967" sldId="294"/>
            <ac:picMk id="14" creationId="{2540E376-5C27-49E4-9FFF-DF39A686B91C}"/>
          </ac:picMkLst>
        </pc:picChg>
        <pc:picChg chg="del">
          <ac:chgData name="ネオ ネルル" userId="c9726d8967aee7e8" providerId="LiveId" clId="{5C8203CA-7E5F-4ED1-844D-5D482DF98895}" dt="2022-02-07T05:45:29.958" v="30871" actId="478"/>
          <ac:picMkLst>
            <pc:docMk/>
            <pc:sldMk cId="1297344967" sldId="294"/>
            <ac:picMk id="20" creationId="{FFBFBF54-0409-4A0A-AF40-FE902AC8CB24}"/>
          </ac:picMkLst>
        </pc:picChg>
        <pc:picChg chg="add mod">
          <ac:chgData name="ネオ ネルル" userId="c9726d8967aee7e8" providerId="LiveId" clId="{5C8203CA-7E5F-4ED1-844D-5D482DF98895}" dt="2022-02-07T06:08:25.327" v="31262" actId="1076"/>
          <ac:picMkLst>
            <pc:docMk/>
            <pc:sldMk cId="1297344967" sldId="294"/>
            <ac:picMk id="27" creationId="{5B84D4A3-E5EC-4676-9466-C1B5CF8A8976}"/>
          </ac:picMkLst>
        </pc:picChg>
        <pc:picChg chg="add mod">
          <ac:chgData name="ネオ ネルル" userId="c9726d8967aee7e8" providerId="LiveId" clId="{5C8203CA-7E5F-4ED1-844D-5D482DF98895}" dt="2022-02-07T06:08:25.327" v="31262" actId="1076"/>
          <ac:picMkLst>
            <pc:docMk/>
            <pc:sldMk cId="1297344967" sldId="294"/>
            <ac:picMk id="29" creationId="{04B0C21E-29D4-44A2-9F05-06F63C9B37A0}"/>
          </ac:picMkLst>
        </pc:picChg>
        <pc:picChg chg="add mod">
          <ac:chgData name="ネオ ネルル" userId="c9726d8967aee7e8" providerId="LiveId" clId="{5C8203CA-7E5F-4ED1-844D-5D482DF98895}" dt="2022-02-07T06:08:25.327" v="31262" actId="1076"/>
          <ac:picMkLst>
            <pc:docMk/>
            <pc:sldMk cId="1297344967" sldId="294"/>
            <ac:picMk id="31" creationId="{DC4AF555-564F-42A7-934D-1FF378F64F66}"/>
          </ac:picMkLst>
        </pc:picChg>
        <pc:picChg chg="add mod">
          <ac:chgData name="ネオ ネルル" userId="c9726d8967aee7e8" providerId="LiveId" clId="{5C8203CA-7E5F-4ED1-844D-5D482DF98895}" dt="2022-02-07T06:08:25.327" v="31262" actId="1076"/>
          <ac:picMkLst>
            <pc:docMk/>
            <pc:sldMk cId="1297344967" sldId="294"/>
            <ac:picMk id="34" creationId="{C330EC13-E04B-4567-BB75-EC6485A97B67}"/>
          </ac:picMkLst>
        </pc:picChg>
        <pc:picChg chg="add mod">
          <ac:chgData name="ネオ ネルル" userId="c9726d8967aee7e8" providerId="LiveId" clId="{5C8203CA-7E5F-4ED1-844D-5D482DF98895}" dt="2022-02-07T06:08:25.327" v="31262" actId="1076"/>
          <ac:picMkLst>
            <pc:docMk/>
            <pc:sldMk cId="1297344967" sldId="294"/>
            <ac:picMk id="51" creationId="{DB751647-B993-45F2-9D9B-B21FD09019B9}"/>
          </ac:picMkLst>
        </pc:picChg>
        <pc:picChg chg="add mod">
          <ac:chgData name="ネオ ネルル" userId="c9726d8967aee7e8" providerId="LiveId" clId="{5C8203CA-7E5F-4ED1-844D-5D482DF98895}" dt="2022-02-07T06:08:25.327" v="31262" actId="1076"/>
          <ac:picMkLst>
            <pc:docMk/>
            <pc:sldMk cId="1297344967" sldId="294"/>
            <ac:picMk id="53" creationId="{FC974E56-EA3A-467F-8349-13DB8EC9F661}"/>
          </ac:picMkLst>
        </pc:picChg>
        <pc:picChg chg="add mod">
          <ac:chgData name="ネオ ネルル" userId="c9726d8967aee7e8" providerId="LiveId" clId="{5C8203CA-7E5F-4ED1-844D-5D482DF98895}" dt="2022-02-07T06:08:25.327" v="31262" actId="1076"/>
          <ac:picMkLst>
            <pc:docMk/>
            <pc:sldMk cId="1297344967" sldId="294"/>
            <ac:picMk id="55" creationId="{0291C091-BFE1-48B8-894A-04EDF2622A86}"/>
          </ac:picMkLst>
        </pc:picChg>
        <pc:cxnChg chg="add mod">
          <ac:chgData name="ネオ ネルル" userId="c9726d8967aee7e8" providerId="LiveId" clId="{5C8203CA-7E5F-4ED1-844D-5D482DF98895}" dt="2022-02-07T06:08:25.327" v="31262" actId="1076"/>
          <ac:cxnSpMkLst>
            <pc:docMk/>
            <pc:sldMk cId="1297344967" sldId="294"/>
            <ac:cxnSpMk id="58" creationId="{A3E81B76-0DCC-4FC9-9C72-CDD54F5F9CEA}"/>
          </ac:cxnSpMkLst>
        </pc:cxnChg>
        <pc:cxnChg chg="add mod">
          <ac:chgData name="ネオ ネルル" userId="c9726d8967aee7e8" providerId="LiveId" clId="{5C8203CA-7E5F-4ED1-844D-5D482DF98895}" dt="2022-02-07T06:08:25.327" v="31262" actId="1076"/>
          <ac:cxnSpMkLst>
            <pc:docMk/>
            <pc:sldMk cId="1297344967" sldId="294"/>
            <ac:cxnSpMk id="60" creationId="{C1FDAA12-5BF7-4B68-98B8-A0AD2D600361}"/>
          </ac:cxnSpMkLst>
        </pc:cxnChg>
      </pc:sldChg>
      <pc:sldChg chg="addSp delSp modSp add mod modNotesTx">
        <pc:chgData name="ネオ ネルル" userId="c9726d8967aee7e8" providerId="LiveId" clId="{5C8203CA-7E5F-4ED1-844D-5D482DF98895}" dt="2022-02-21T03:12:39.263" v="35643" actId="20577"/>
        <pc:sldMkLst>
          <pc:docMk/>
          <pc:sldMk cId="277200860" sldId="295"/>
        </pc:sldMkLst>
        <pc:spChg chg="mod">
          <ac:chgData name="ネオ ネルル" userId="c9726d8967aee7e8" providerId="LiveId" clId="{5C8203CA-7E5F-4ED1-844D-5D482DF98895}" dt="2022-02-15T04:10:00.113" v="33488" actId="20577"/>
          <ac:spMkLst>
            <pc:docMk/>
            <pc:sldMk cId="277200860" sldId="295"/>
            <ac:spMk id="2" creationId="{5533B7BB-5E47-46AE-8362-07B37D131595}"/>
          </ac:spMkLst>
        </pc:spChg>
        <pc:spChg chg="mod">
          <ac:chgData name="ネオ ネルル" userId="c9726d8967aee7e8" providerId="LiveId" clId="{5C8203CA-7E5F-4ED1-844D-5D482DF98895}" dt="2022-02-21T02:54:54.516" v="35413" actId="20577"/>
          <ac:spMkLst>
            <pc:docMk/>
            <pc:sldMk cId="277200860" sldId="295"/>
            <ac:spMk id="10" creationId="{28743D94-EB50-4FF5-9E84-A7FC971EDEFF}"/>
          </ac:spMkLst>
        </pc:spChg>
        <pc:graphicFrameChg chg="add mod">
          <ac:chgData name="ネオ ネルル" userId="c9726d8967aee7e8" providerId="LiveId" clId="{5C8203CA-7E5F-4ED1-844D-5D482DF98895}" dt="2022-02-15T04:11:20.757" v="33491"/>
          <ac:graphicFrameMkLst>
            <pc:docMk/>
            <pc:sldMk cId="277200860" sldId="295"/>
            <ac:graphicFrameMk id="7" creationId="{2148D3DF-3879-4FCF-B491-8478DA0D709A}"/>
          </ac:graphicFrameMkLst>
        </pc:graphicFrameChg>
        <pc:graphicFrameChg chg="add mod">
          <ac:chgData name="ネオ ネルル" userId="c9726d8967aee7e8" providerId="LiveId" clId="{5C8203CA-7E5F-4ED1-844D-5D482DF98895}" dt="2022-02-15T04:17:50.443" v="33653"/>
          <ac:graphicFrameMkLst>
            <pc:docMk/>
            <pc:sldMk cId="277200860" sldId="295"/>
            <ac:graphicFrameMk id="8" creationId="{308B2F0B-03CE-4B01-A99F-8310E2B4A46C}"/>
          </ac:graphicFrameMkLst>
        </pc:graphicFrameChg>
        <pc:picChg chg="add del mod">
          <ac:chgData name="ネオ ネルル" userId="c9726d8967aee7e8" providerId="LiveId" clId="{5C8203CA-7E5F-4ED1-844D-5D482DF98895}" dt="2022-02-15T05:16:56.033" v="35267" actId="478"/>
          <ac:picMkLst>
            <pc:docMk/>
            <pc:sldMk cId="277200860" sldId="295"/>
            <ac:picMk id="3" creationId="{6FC01A32-8A18-4CA2-897D-6D0BD8AF1D62}"/>
          </ac:picMkLst>
        </pc:picChg>
        <pc:picChg chg="add mod">
          <ac:chgData name="ネオ ネルル" userId="c9726d8967aee7e8" providerId="LiveId" clId="{5C8203CA-7E5F-4ED1-844D-5D482DF98895}" dt="2022-02-21T02:53:47.378" v="35341" actId="1076"/>
          <ac:picMkLst>
            <pc:docMk/>
            <pc:sldMk cId="277200860" sldId="295"/>
            <ac:picMk id="3" creationId="{9F55F73B-C1E1-4D86-ACFF-8050DCA76972}"/>
          </ac:picMkLst>
        </pc:picChg>
        <pc:picChg chg="add del mod">
          <ac:chgData name="ネオ ネルル" userId="c9726d8967aee7e8" providerId="LiveId" clId="{5C8203CA-7E5F-4ED1-844D-5D482DF98895}" dt="2022-02-15T04:19:24.587" v="33660" actId="478"/>
          <ac:picMkLst>
            <pc:docMk/>
            <pc:sldMk cId="277200860" sldId="295"/>
            <ac:picMk id="5" creationId="{9AE0F9BB-98DF-4235-84DA-A3BC8D256CC2}"/>
          </ac:picMkLst>
        </pc:picChg>
        <pc:picChg chg="del">
          <ac:chgData name="ネオ ネルル" userId="c9726d8967aee7e8" providerId="LiveId" clId="{5C8203CA-7E5F-4ED1-844D-5D482DF98895}" dt="2022-02-08T05:58:15.712" v="33399" actId="478"/>
          <ac:picMkLst>
            <pc:docMk/>
            <pc:sldMk cId="277200860" sldId="295"/>
            <ac:picMk id="7" creationId="{EC4AC1E6-3474-48E3-8747-D0F24DA30817}"/>
          </ac:picMkLst>
        </pc:picChg>
        <pc:picChg chg="add del mod">
          <ac:chgData name="ネオ ネルル" userId="c9726d8967aee7e8" providerId="LiveId" clId="{5C8203CA-7E5F-4ED1-844D-5D482DF98895}" dt="2022-02-21T02:20:06.930" v="35326" actId="478"/>
          <ac:picMkLst>
            <pc:docMk/>
            <pc:sldMk cId="277200860" sldId="295"/>
            <ac:picMk id="9" creationId="{0148F94B-8ADC-4F99-A9FD-BB4442E13E7C}"/>
          </ac:picMkLst>
        </pc:picChg>
        <pc:picChg chg="del">
          <ac:chgData name="ネオ ネルル" userId="c9726d8967aee7e8" providerId="LiveId" clId="{5C8203CA-7E5F-4ED1-844D-5D482DF98895}" dt="2022-02-08T05:58:16.428" v="33400" actId="478"/>
          <ac:picMkLst>
            <pc:docMk/>
            <pc:sldMk cId="277200860" sldId="295"/>
            <ac:picMk id="9" creationId="{420F7555-42A6-4486-93F4-E038BD2810B8}"/>
          </ac:picMkLst>
        </pc:picChg>
        <pc:picChg chg="del">
          <ac:chgData name="ネオ ネルル" userId="c9726d8967aee7e8" providerId="LiveId" clId="{5C8203CA-7E5F-4ED1-844D-5D482DF98895}" dt="2022-02-08T05:58:30.455" v="33401" actId="478"/>
          <ac:picMkLst>
            <pc:docMk/>
            <pc:sldMk cId="277200860" sldId="295"/>
            <ac:picMk id="13" creationId="{5A10264E-FBF5-44A2-8583-264567A097AE}"/>
          </ac:picMkLst>
        </pc:picChg>
      </pc:sldChg>
      <pc:sldChg chg="add del">
        <pc:chgData name="ネオ ネルル" userId="c9726d8967aee7e8" providerId="LiveId" clId="{5C8203CA-7E5F-4ED1-844D-5D482DF98895}" dt="2022-01-24T03:34:20.330" v="25310"/>
        <pc:sldMkLst>
          <pc:docMk/>
          <pc:sldMk cId="1980267511" sldId="295"/>
        </pc:sldMkLst>
      </pc:sldChg>
      <pc:sldChg chg="addSp delSp modSp add del mod">
        <pc:chgData name="ネオ ネルル" userId="c9726d8967aee7e8" providerId="LiveId" clId="{5C8203CA-7E5F-4ED1-844D-5D482DF98895}" dt="2022-01-24T03:36:00.118" v="25323" actId="47"/>
        <pc:sldMkLst>
          <pc:docMk/>
          <pc:sldMk cId="3120111334" sldId="295"/>
        </pc:sldMkLst>
        <pc:spChg chg="del">
          <ac:chgData name="ネオ ネルル" userId="c9726d8967aee7e8" providerId="LiveId" clId="{5C8203CA-7E5F-4ED1-844D-5D482DF98895}" dt="2022-01-24T03:34:34.209" v="25312" actId="478"/>
          <ac:spMkLst>
            <pc:docMk/>
            <pc:sldMk cId="3120111334" sldId="295"/>
            <ac:spMk id="3" creationId="{2C99B2C2-EE46-4228-BFB9-2EA15E6AD12B}"/>
          </ac:spMkLst>
        </pc:spChg>
        <pc:spChg chg="del">
          <ac:chgData name="ネオ ネルル" userId="c9726d8967aee7e8" providerId="LiveId" clId="{5C8203CA-7E5F-4ED1-844D-5D482DF98895}" dt="2022-01-24T03:34:34.209" v="25312" actId="478"/>
          <ac:spMkLst>
            <pc:docMk/>
            <pc:sldMk cId="3120111334" sldId="295"/>
            <ac:spMk id="6" creationId="{27A441AB-9980-4FA3-BAA7-792377CD8423}"/>
          </ac:spMkLst>
        </pc:spChg>
        <pc:spChg chg="del">
          <ac:chgData name="ネオ ネルル" userId="c9726d8967aee7e8" providerId="LiveId" clId="{5C8203CA-7E5F-4ED1-844D-5D482DF98895}" dt="2022-01-24T03:34:34.209" v="25312" actId="478"/>
          <ac:spMkLst>
            <pc:docMk/>
            <pc:sldMk cId="3120111334" sldId="295"/>
            <ac:spMk id="7" creationId="{8BBB3254-50C6-4427-BD98-39EAC1C3CDA8}"/>
          </ac:spMkLst>
        </pc:spChg>
        <pc:spChg chg="del">
          <ac:chgData name="ネオ ネルル" userId="c9726d8967aee7e8" providerId="LiveId" clId="{5C8203CA-7E5F-4ED1-844D-5D482DF98895}" dt="2022-01-24T03:34:34.209" v="25312" actId="478"/>
          <ac:spMkLst>
            <pc:docMk/>
            <pc:sldMk cId="3120111334" sldId="295"/>
            <ac:spMk id="8" creationId="{4A8FDB18-4174-4B2F-B29C-175D89476346}"/>
          </ac:spMkLst>
        </pc:spChg>
        <pc:spChg chg="del">
          <ac:chgData name="ネオ ネルル" userId="c9726d8967aee7e8" providerId="LiveId" clId="{5C8203CA-7E5F-4ED1-844D-5D482DF98895}" dt="2022-01-24T03:34:34.209" v="25312" actId="478"/>
          <ac:spMkLst>
            <pc:docMk/>
            <pc:sldMk cId="3120111334" sldId="295"/>
            <ac:spMk id="9" creationId="{2EB39672-6F9C-419C-900A-9784BAAD777D}"/>
          </ac:spMkLst>
        </pc:spChg>
        <pc:spChg chg="del">
          <ac:chgData name="ネオ ネルル" userId="c9726d8967aee7e8" providerId="LiveId" clId="{5C8203CA-7E5F-4ED1-844D-5D482DF98895}" dt="2022-01-24T03:34:34.209" v="25312" actId="478"/>
          <ac:spMkLst>
            <pc:docMk/>
            <pc:sldMk cId="3120111334" sldId="295"/>
            <ac:spMk id="11" creationId="{7D462D89-6D00-4868-894C-5EC93FA27B68}"/>
          </ac:spMkLst>
        </pc:spChg>
        <pc:spChg chg="add del mod">
          <ac:chgData name="ネオ ネルル" userId="c9726d8967aee7e8" providerId="LiveId" clId="{5C8203CA-7E5F-4ED1-844D-5D482DF98895}" dt="2022-01-24T03:34:48.113" v="25318" actId="478"/>
          <ac:spMkLst>
            <pc:docMk/>
            <pc:sldMk cId="3120111334" sldId="295"/>
            <ac:spMk id="12" creationId="{DC1B4CD1-EF7E-44DE-AF26-8A11117163CE}"/>
          </ac:spMkLst>
        </pc:spChg>
        <pc:spChg chg="add del mod">
          <ac:chgData name="ネオ ネルル" userId="c9726d8967aee7e8" providerId="LiveId" clId="{5C8203CA-7E5F-4ED1-844D-5D482DF98895}" dt="2022-01-24T03:34:39.860" v="25316"/>
          <ac:spMkLst>
            <pc:docMk/>
            <pc:sldMk cId="3120111334" sldId="295"/>
            <ac:spMk id="17" creationId="{24949D46-2BE8-43D5-AA38-67005E928664}"/>
          </ac:spMkLst>
        </pc:spChg>
        <pc:spChg chg="add del mod">
          <ac:chgData name="ネオ ネルル" userId="c9726d8967aee7e8" providerId="LiveId" clId="{5C8203CA-7E5F-4ED1-844D-5D482DF98895}" dt="2022-01-24T03:34:39.860" v="25316"/>
          <ac:spMkLst>
            <pc:docMk/>
            <pc:sldMk cId="3120111334" sldId="295"/>
            <ac:spMk id="19" creationId="{1971D39B-875E-464F-8E5B-3B3A7E126C0B}"/>
          </ac:spMkLst>
        </pc:spChg>
        <pc:spChg chg="add del mod">
          <ac:chgData name="ネオ ネルル" userId="c9726d8967aee7e8" providerId="LiveId" clId="{5C8203CA-7E5F-4ED1-844D-5D482DF98895}" dt="2022-01-24T03:34:39.860" v="25316"/>
          <ac:spMkLst>
            <pc:docMk/>
            <pc:sldMk cId="3120111334" sldId="295"/>
            <ac:spMk id="20" creationId="{B6009E61-2441-4F20-82B1-7C8CB5C63AE4}"/>
          </ac:spMkLst>
        </pc:spChg>
        <pc:spChg chg="add del mod">
          <ac:chgData name="ネオ ネルル" userId="c9726d8967aee7e8" providerId="LiveId" clId="{5C8203CA-7E5F-4ED1-844D-5D482DF98895}" dt="2022-01-24T03:34:39.860" v="25316"/>
          <ac:spMkLst>
            <pc:docMk/>
            <pc:sldMk cId="3120111334" sldId="295"/>
            <ac:spMk id="22" creationId="{3AB437A2-7DED-4BB9-85EE-3A2DE080A83A}"/>
          </ac:spMkLst>
        </pc:spChg>
        <pc:spChg chg="add del mod">
          <ac:chgData name="ネオ ネルル" userId="c9726d8967aee7e8" providerId="LiveId" clId="{5C8203CA-7E5F-4ED1-844D-5D482DF98895}" dt="2022-01-24T03:34:39.860" v="25316"/>
          <ac:spMkLst>
            <pc:docMk/>
            <pc:sldMk cId="3120111334" sldId="295"/>
            <ac:spMk id="23" creationId="{AFEC364B-49D9-472A-9C19-EE9D8C404ADA}"/>
          </ac:spMkLst>
        </pc:spChg>
        <pc:spChg chg="add del mod">
          <ac:chgData name="ネオ ネルル" userId="c9726d8967aee7e8" providerId="LiveId" clId="{5C8203CA-7E5F-4ED1-844D-5D482DF98895}" dt="2022-01-24T03:34:39.860" v="25316"/>
          <ac:spMkLst>
            <pc:docMk/>
            <pc:sldMk cId="3120111334" sldId="295"/>
            <ac:spMk id="24" creationId="{F907026C-BE3D-411A-9863-177228CB4CE9}"/>
          </ac:spMkLst>
        </pc:spChg>
        <pc:spChg chg="add del mod">
          <ac:chgData name="ネオ ネルル" userId="c9726d8967aee7e8" providerId="LiveId" clId="{5C8203CA-7E5F-4ED1-844D-5D482DF98895}" dt="2022-01-24T03:34:39.860" v="25316"/>
          <ac:spMkLst>
            <pc:docMk/>
            <pc:sldMk cId="3120111334" sldId="295"/>
            <ac:spMk id="25" creationId="{D72B07BC-8F4D-4032-94C7-962D9CD0CA8D}"/>
          </ac:spMkLst>
        </pc:spChg>
        <pc:spChg chg="add del mod">
          <ac:chgData name="ネオ ネルル" userId="c9726d8967aee7e8" providerId="LiveId" clId="{5C8203CA-7E5F-4ED1-844D-5D482DF98895}" dt="2022-01-24T03:34:39.860" v="25316"/>
          <ac:spMkLst>
            <pc:docMk/>
            <pc:sldMk cId="3120111334" sldId="295"/>
            <ac:spMk id="26" creationId="{67AEED1B-F3D2-4D8F-97D3-DDEBDDECDC79}"/>
          </ac:spMkLst>
        </pc:spChg>
        <pc:spChg chg="mod">
          <ac:chgData name="ネオ ネルル" userId="c9726d8967aee7e8" providerId="LiveId" clId="{5C8203CA-7E5F-4ED1-844D-5D482DF98895}" dt="2022-01-24T03:34:34.938" v="25313"/>
          <ac:spMkLst>
            <pc:docMk/>
            <pc:sldMk cId="3120111334" sldId="295"/>
            <ac:spMk id="29" creationId="{811A6BE6-BE83-417D-99E9-CF3B1B3EAEE1}"/>
          </ac:spMkLst>
        </pc:spChg>
        <pc:spChg chg="mod">
          <ac:chgData name="ネオ ネルル" userId="c9726d8967aee7e8" providerId="LiveId" clId="{5C8203CA-7E5F-4ED1-844D-5D482DF98895}" dt="2022-01-24T03:34:34.938" v="25313"/>
          <ac:spMkLst>
            <pc:docMk/>
            <pc:sldMk cId="3120111334" sldId="295"/>
            <ac:spMk id="30" creationId="{404F6172-90C6-4A08-9441-E998BA4E5596}"/>
          </ac:spMkLst>
        </pc:spChg>
        <pc:spChg chg="del">
          <ac:chgData name="ネオ ネルル" userId="c9726d8967aee7e8" providerId="LiveId" clId="{5C8203CA-7E5F-4ED1-844D-5D482DF98895}" dt="2022-01-24T03:34:44.078" v="25317" actId="478"/>
          <ac:spMkLst>
            <pc:docMk/>
            <pc:sldMk cId="3120111334" sldId="295"/>
            <ac:spMk id="33" creationId="{2764FAC5-76EB-4852-A2B0-99F48B5288A7}"/>
          </ac:spMkLst>
        </pc:spChg>
        <pc:spChg chg="mod">
          <ac:chgData name="ネオ ネルル" userId="c9726d8967aee7e8" providerId="LiveId" clId="{5C8203CA-7E5F-4ED1-844D-5D482DF98895}" dt="2022-01-24T03:34:34.938" v="25313"/>
          <ac:spMkLst>
            <pc:docMk/>
            <pc:sldMk cId="3120111334" sldId="295"/>
            <ac:spMk id="34" creationId="{75F68520-DB89-47E2-BB7C-D812494D635D}"/>
          </ac:spMkLst>
        </pc:spChg>
        <pc:spChg chg="mod">
          <ac:chgData name="ネオ ネルル" userId="c9726d8967aee7e8" providerId="LiveId" clId="{5C8203CA-7E5F-4ED1-844D-5D482DF98895}" dt="2022-01-24T03:34:34.938" v="25313"/>
          <ac:spMkLst>
            <pc:docMk/>
            <pc:sldMk cId="3120111334" sldId="295"/>
            <ac:spMk id="36" creationId="{E62F89BB-B188-4335-8C60-7C8C1957AA98}"/>
          </ac:spMkLst>
        </pc:spChg>
        <pc:spChg chg="mod">
          <ac:chgData name="ネオ ネルル" userId="c9726d8967aee7e8" providerId="LiveId" clId="{5C8203CA-7E5F-4ED1-844D-5D482DF98895}" dt="2022-01-24T03:34:34.938" v="25313"/>
          <ac:spMkLst>
            <pc:docMk/>
            <pc:sldMk cId="3120111334" sldId="295"/>
            <ac:spMk id="38" creationId="{4A95C970-19B2-448A-B355-B2DDB1406ADA}"/>
          </ac:spMkLst>
        </pc:spChg>
        <pc:spChg chg="mod">
          <ac:chgData name="ネオ ネルル" userId="c9726d8967aee7e8" providerId="LiveId" clId="{5C8203CA-7E5F-4ED1-844D-5D482DF98895}" dt="2022-01-24T03:34:34.938" v="25313"/>
          <ac:spMkLst>
            <pc:docMk/>
            <pc:sldMk cId="3120111334" sldId="295"/>
            <ac:spMk id="40" creationId="{208C7A2D-F32B-4E79-AC56-CAFFF794744F}"/>
          </ac:spMkLst>
        </pc:spChg>
        <pc:spChg chg="mod">
          <ac:chgData name="ネオ ネルル" userId="c9726d8967aee7e8" providerId="LiveId" clId="{5C8203CA-7E5F-4ED1-844D-5D482DF98895}" dt="2022-01-24T03:34:34.938" v="25313"/>
          <ac:spMkLst>
            <pc:docMk/>
            <pc:sldMk cId="3120111334" sldId="295"/>
            <ac:spMk id="41" creationId="{C6341F06-CC3F-4E30-982A-098BE9B170DB}"/>
          </ac:spMkLst>
        </pc:spChg>
        <pc:spChg chg="mod">
          <ac:chgData name="ネオ ネルル" userId="c9726d8967aee7e8" providerId="LiveId" clId="{5C8203CA-7E5F-4ED1-844D-5D482DF98895}" dt="2022-01-24T03:34:34.938" v="25313"/>
          <ac:spMkLst>
            <pc:docMk/>
            <pc:sldMk cId="3120111334" sldId="295"/>
            <ac:spMk id="42" creationId="{DA3226DD-F4E0-4AD7-A809-0FFECA15CAF2}"/>
          </ac:spMkLst>
        </pc:spChg>
        <pc:spChg chg="mod">
          <ac:chgData name="ネオ ネルル" userId="c9726d8967aee7e8" providerId="LiveId" clId="{5C8203CA-7E5F-4ED1-844D-5D482DF98895}" dt="2022-01-24T03:34:34.938" v="25313"/>
          <ac:spMkLst>
            <pc:docMk/>
            <pc:sldMk cId="3120111334" sldId="295"/>
            <ac:spMk id="43" creationId="{E9679EA4-317E-4EA2-8A1D-4FCCD7E4168B}"/>
          </ac:spMkLst>
        </pc:spChg>
        <pc:spChg chg="mod">
          <ac:chgData name="ネオ ネルル" userId="c9726d8967aee7e8" providerId="LiveId" clId="{5C8203CA-7E5F-4ED1-844D-5D482DF98895}" dt="2022-01-24T03:34:34.938" v="25313"/>
          <ac:spMkLst>
            <pc:docMk/>
            <pc:sldMk cId="3120111334" sldId="295"/>
            <ac:spMk id="44" creationId="{F5CAC28C-69DE-431F-AEED-C0796BCECC31}"/>
          </ac:spMkLst>
        </pc:spChg>
        <pc:spChg chg="add del mod">
          <ac:chgData name="ネオ ネルル" userId="c9726d8967aee7e8" providerId="LiveId" clId="{5C8203CA-7E5F-4ED1-844D-5D482DF98895}" dt="2022-01-24T03:34:39.860" v="25316"/>
          <ac:spMkLst>
            <pc:docMk/>
            <pc:sldMk cId="3120111334" sldId="295"/>
            <ac:spMk id="45" creationId="{D9F703D3-C8FA-4AB9-9DD9-07F90BF63C1B}"/>
          </ac:spMkLst>
        </pc:spChg>
        <pc:spChg chg="add del mod">
          <ac:chgData name="ネオ ネルル" userId="c9726d8967aee7e8" providerId="LiveId" clId="{5C8203CA-7E5F-4ED1-844D-5D482DF98895}" dt="2022-01-24T03:34:39.860" v="25316"/>
          <ac:spMkLst>
            <pc:docMk/>
            <pc:sldMk cId="3120111334" sldId="295"/>
            <ac:spMk id="46" creationId="{7007DE3C-9751-4440-A60E-7C9F22AA8B3B}"/>
          </ac:spMkLst>
        </pc:spChg>
        <pc:spChg chg="add del mod">
          <ac:chgData name="ネオ ネルル" userId="c9726d8967aee7e8" providerId="LiveId" clId="{5C8203CA-7E5F-4ED1-844D-5D482DF98895}" dt="2022-01-24T03:34:39.860" v="25316"/>
          <ac:spMkLst>
            <pc:docMk/>
            <pc:sldMk cId="3120111334" sldId="295"/>
            <ac:spMk id="47" creationId="{BE6EDD12-227C-4599-B971-8D1553F8324E}"/>
          </ac:spMkLst>
        </pc:spChg>
        <pc:spChg chg="add del mod">
          <ac:chgData name="ネオ ネルル" userId="c9726d8967aee7e8" providerId="LiveId" clId="{5C8203CA-7E5F-4ED1-844D-5D482DF98895}" dt="2022-01-24T03:34:39.860" v="25316"/>
          <ac:spMkLst>
            <pc:docMk/>
            <pc:sldMk cId="3120111334" sldId="295"/>
            <ac:spMk id="48" creationId="{B6FD4FC0-FC0A-4118-934D-EB3FD738FB6F}"/>
          </ac:spMkLst>
        </pc:spChg>
        <pc:spChg chg="add del mod">
          <ac:chgData name="ネオ ネルル" userId="c9726d8967aee7e8" providerId="LiveId" clId="{5C8203CA-7E5F-4ED1-844D-5D482DF98895}" dt="2022-01-24T03:34:39.860" v="25316"/>
          <ac:spMkLst>
            <pc:docMk/>
            <pc:sldMk cId="3120111334" sldId="295"/>
            <ac:spMk id="49" creationId="{8526454C-F5C7-47B6-8791-0B2F9B4F070E}"/>
          </ac:spMkLst>
        </pc:spChg>
        <pc:spChg chg="add del mod">
          <ac:chgData name="ネオ ネルル" userId="c9726d8967aee7e8" providerId="LiveId" clId="{5C8203CA-7E5F-4ED1-844D-5D482DF98895}" dt="2022-01-24T03:34:39.860" v="25316"/>
          <ac:spMkLst>
            <pc:docMk/>
            <pc:sldMk cId="3120111334" sldId="295"/>
            <ac:spMk id="50" creationId="{44267114-DD9B-460C-A372-3FA7AC947524}"/>
          </ac:spMkLst>
        </pc:spChg>
        <pc:spChg chg="add del mod">
          <ac:chgData name="ネオ ネルル" userId="c9726d8967aee7e8" providerId="LiveId" clId="{5C8203CA-7E5F-4ED1-844D-5D482DF98895}" dt="2022-01-24T03:34:39.860" v="25316"/>
          <ac:spMkLst>
            <pc:docMk/>
            <pc:sldMk cId="3120111334" sldId="295"/>
            <ac:spMk id="51" creationId="{C95A5075-5037-40E5-AAFE-E0E6A8A02742}"/>
          </ac:spMkLst>
        </pc:spChg>
        <pc:spChg chg="add del mod">
          <ac:chgData name="ネオ ネルル" userId="c9726d8967aee7e8" providerId="LiveId" clId="{5C8203CA-7E5F-4ED1-844D-5D482DF98895}" dt="2022-01-24T03:34:39.860" v="25316"/>
          <ac:spMkLst>
            <pc:docMk/>
            <pc:sldMk cId="3120111334" sldId="295"/>
            <ac:spMk id="52" creationId="{5934BE19-6DA6-4E95-90E9-0D1E6AD278AC}"/>
          </ac:spMkLst>
        </pc:spChg>
        <pc:spChg chg="add del mod">
          <ac:chgData name="ネオ ネルル" userId="c9726d8967aee7e8" providerId="LiveId" clId="{5C8203CA-7E5F-4ED1-844D-5D482DF98895}" dt="2022-01-24T03:34:39.860" v="25316"/>
          <ac:spMkLst>
            <pc:docMk/>
            <pc:sldMk cId="3120111334" sldId="295"/>
            <ac:spMk id="53" creationId="{85A86DF0-3F0F-4906-95A4-12DE118FCDC4}"/>
          </ac:spMkLst>
        </pc:spChg>
        <pc:spChg chg="add mod">
          <ac:chgData name="ネオ ネルル" userId="c9726d8967aee7e8" providerId="LiveId" clId="{5C8203CA-7E5F-4ED1-844D-5D482DF98895}" dt="2022-01-24T03:35:19.849" v="25321" actId="1076"/>
          <ac:spMkLst>
            <pc:docMk/>
            <pc:sldMk cId="3120111334" sldId="295"/>
            <ac:spMk id="59" creationId="{D2FDBC7A-D93B-472E-A5F6-12FD15570B5E}"/>
          </ac:spMkLst>
        </pc:spChg>
        <pc:spChg chg="add mod">
          <ac:chgData name="ネオ ネルル" userId="c9726d8967aee7e8" providerId="LiveId" clId="{5C8203CA-7E5F-4ED1-844D-5D482DF98895}" dt="2022-01-24T03:35:19.849" v="25321" actId="1076"/>
          <ac:spMkLst>
            <pc:docMk/>
            <pc:sldMk cId="3120111334" sldId="295"/>
            <ac:spMk id="61" creationId="{7367DA44-5CB5-4E2F-93FB-0CF074CACBEB}"/>
          </ac:spMkLst>
        </pc:spChg>
        <pc:spChg chg="add mod">
          <ac:chgData name="ネオ ネルル" userId="c9726d8967aee7e8" providerId="LiveId" clId="{5C8203CA-7E5F-4ED1-844D-5D482DF98895}" dt="2022-01-24T03:35:19.849" v="25321" actId="1076"/>
          <ac:spMkLst>
            <pc:docMk/>
            <pc:sldMk cId="3120111334" sldId="295"/>
            <ac:spMk id="62" creationId="{4FA5A1D9-4FF0-4461-95C0-C32A8EB8DAA3}"/>
          </ac:spMkLst>
        </pc:spChg>
        <pc:spChg chg="add mod">
          <ac:chgData name="ネオ ネルル" userId="c9726d8967aee7e8" providerId="LiveId" clId="{5C8203CA-7E5F-4ED1-844D-5D482DF98895}" dt="2022-01-24T03:35:19.849" v="25321" actId="1076"/>
          <ac:spMkLst>
            <pc:docMk/>
            <pc:sldMk cId="3120111334" sldId="295"/>
            <ac:spMk id="63" creationId="{AA0F2BEB-2167-41FF-B75C-EE3EE6D17FC6}"/>
          </ac:spMkLst>
        </pc:spChg>
        <pc:spChg chg="add mod">
          <ac:chgData name="ネオ ネルル" userId="c9726d8967aee7e8" providerId="LiveId" clId="{5C8203CA-7E5F-4ED1-844D-5D482DF98895}" dt="2022-01-24T03:35:19.849" v="25321" actId="1076"/>
          <ac:spMkLst>
            <pc:docMk/>
            <pc:sldMk cId="3120111334" sldId="295"/>
            <ac:spMk id="64" creationId="{1DDE3613-DB48-469E-9E57-F29AF72DD346}"/>
          </ac:spMkLst>
        </pc:spChg>
        <pc:spChg chg="add mod">
          <ac:chgData name="ネオ ネルル" userId="c9726d8967aee7e8" providerId="LiveId" clId="{5C8203CA-7E5F-4ED1-844D-5D482DF98895}" dt="2022-01-24T03:35:19.849" v="25321" actId="1076"/>
          <ac:spMkLst>
            <pc:docMk/>
            <pc:sldMk cId="3120111334" sldId="295"/>
            <ac:spMk id="65" creationId="{D2C0557F-8F89-4636-90DD-387C14A60D74}"/>
          </ac:spMkLst>
        </pc:spChg>
        <pc:spChg chg="add mod">
          <ac:chgData name="ネオ ネルル" userId="c9726d8967aee7e8" providerId="LiveId" clId="{5C8203CA-7E5F-4ED1-844D-5D482DF98895}" dt="2022-01-24T03:35:19.849" v="25321" actId="1076"/>
          <ac:spMkLst>
            <pc:docMk/>
            <pc:sldMk cId="3120111334" sldId="295"/>
            <ac:spMk id="66" creationId="{9BD6A545-3C09-484A-8005-46996ED693E9}"/>
          </ac:spMkLst>
        </pc:spChg>
        <pc:spChg chg="add mod">
          <ac:chgData name="ネオ ネルル" userId="c9726d8967aee7e8" providerId="LiveId" clId="{5C8203CA-7E5F-4ED1-844D-5D482DF98895}" dt="2022-01-24T03:35:19.849" v="25321" actId="1076"/>
          <ac:spMkLst>
            <pc:docMk/>
            <pc:sldMk cId="3120111334" sldId="295"/>
            <ac:spMk id="67" creationId="{EE0A4B57-6269-4C36-A9E6-91E549A3EFBF}"/>
          </ac:spMkLst>
        </pc:spChg>
        <pc:spChg chg="mod">
          <ac:chgData name="ネオ ネルル" userId="c9726d8967aee7e8" providerId="LiveId" clId="{5C8203CA-7E5F-4ED1-844D-5D482DF98895}" dt="2022-01-24T03:34:48.744" v="25319"/>
          <ac:spMkLst>
            <pc:docMk/>
            <pc:sldMk cId="3120111334" sldId="295"/>
            <ac:spMk id="69" creationId="{641F8154-8B3C-43D5-903C-FA0C9DB03DEB}"/>
          </ac:spMkLst>
        </pc:spChg>
        <pc:spChg chg="mod">
          <ac:chgData name="ネオ ネルル" userId="c9726d8967aee7e8" providerId="LiveId" clId="{5C8203CA-7E5F-4ED1-844D-5D482DF98895}" dt="2022-01-24T03:34:48.744" v="25319"/>
          <ac:spMkLst>
            <pc:docMk/>
            <pc:sldMk cId="3120111334" sldId="295"/>
            <ac:spMk id="70" creationId="{1AE860D3-FE51-4E61-AD00-50B52CF1B14E}"/>
          </ac:spMkLst>
        </pc:spChg>
        <pc:spChg chg="mod">
          <ac:chgData name="ネオ ネルル" userId="c9726d8967aee7e8" providerId="LiveId" clId="{5C8203CA-7E5F-4ED1-844D-5D482DF98895}" dt="2022-01-24T03:34:48.744" v="25319"/>
          <ac:spMkLst>
            <pc:docMk/>
            <pc:sldMk cId="3120111334" sldId="295"/>
            <ac:spMk id="72" creationId="{424B4E1F-958F-47ED-996A-3893EBA48877}"/>
          </ac:spMkLst>
        </pc:spChg>
        <pc:spChg chg="mod">
          <ac:chgData name="ネオ ネルル" userId="c9726d8967aee7e8" providerId="LiveId" clId="{5C8203CA-7E5F-4ED1-844D-5D482DF98895}" dt="2022-01-24T03:34:48.744" v="25319"/>
          <ac:spMkLst>
            <pc:docMk/>
            <pc:sldMk cId="3120111334" sldId="295"/>
            <ac:spMk id="74" creationId="{19CE5319-B939-4C82-83FC-B20A80087F8B}"/>
          </ac:spMkLst>
        </pc:spChg>
        <pc:spChg chg="mod">
          <ac:chgData name="ネオ ネルル" userId="c9726d8967aee7e8" providerId="LiveId" clId="{5C8203CA-7E5F-4ED1-844D-5D482DF98895}" dt="2022-01-24T03:34:48.744" v="25319"/>
          <ac:spMkLst>
            <pc:docMk/>
            <pc:sldMk cId="3120111334" sldId="295"/>
            <ac:spMk id="76" creationId="{910C9929-C4E9-4E5A-9609-908563FFB398}"/>
          </ac:spMkLst>
        </pc:spChg>
        <pc:spChg chg="mod">
          <ac:chgData name="ネオ ネルル" userId="c9726d8967aee7e8" providerId="LiveId" clId="{5C8203CA-7E5F-4ED1-844D-5D482DF98895}" dt="2022-01-24T03:34:48.744" v="25319"/>
          <ac:spMkLst>
            <pc:docMk/>
            <pc:sldMk cId="3120111334" sldId="295"/>
            <ac:spMk id="78" creationId="{666F23DE-2B19-469F-B4A8-68C79F4EB174}"/>
          </ac:spMkLst>
        </pc:spChg>
        <pc:spChg chg="mod">
          <ac:chgData name="ネオ ネルル" userId="c9726d8967aee7e8" providerId="LiveId" clId="{5C8203CA-7E5F-4ED1-844D-5D482DF98895}" dt="2022-01-24T03:34:48.744" v="25319"/>
          <ac:spMkLst>
            <pc:docMk/>
            <pc:sldMk cId="3120111334" sldId="295"/>
            <ac:spMk id="79" creationId="{C2A92385-178B-48EA-9E64-15E570DB1E17}"/>
          </ac:spMkLst>
        </pc:spChg>
        <pc:spChg chg="mod">
          <ac:chgData name="ネオ ネルル" userId="c9726d8967aee7e8" providerId="LiveId" clId="{5C8203CA-7E5F-4ED1-844D-5D482DF98895}" dt="2022-01-24T03:34:48.744" v="25319"/>
          <ac:spMkLst>
            <pc:docMk/>
            <pc:sldMk cId="3120111334" sldId="295"/>
            <ac:spMk id="80" creationId="{087B3D5C-8F31-4DC7-942E-86F189ED9147}"/>
          </ac:spMkLst>
        </pc:spChg>
        <pc:spChg chg="mod">
          <ac:chgData name="ネオ ネルル" userId="c9726d8967aee7e8" providerId="LiveId" clId="{5C8203CA-7E5F-4ED1-844D-5D482DF98895}" dt="2022-01-24T03:34:48.744" v="25319"/>
          <ac:spMkLst>
            <pc:docMk/>
            <pc:sldMk cId="3120111334" sldId="295"/>
            <ac:spMk id="81" creationId="{C6F81AC9-4C14-4F72-9647-AD6A1DD22D74}"/>
          </ac:spMkLst>
        </pc:spChg>
        <pc:spChg chg="mod">
          <ac:chgData name="ネオ ネルル" userId="c9726d8967aee7e8" providerId="LiveId" clId="{5C8203CA-7E5F-4ED1-844D-5D482DF98895}" dt="2022-01-24T03:34:48.744" v="25319"/>
          <ac:spMkLst>
            <pc:docMk/>
            <pc:sldMk cId="3120111334" sldId="295"/>
            <ac:spMk id="82" creationId="{84B9EA75-60AA-4E6C-8179-B96024C11206}"/>
          </ac:spMkLst>
        </pc:spChg>
        <pc:spChg chg="add mod">
          <ac:chgData name="ネオ ネルル" userId="c9726d8967aee7e8" providerId="LiveId" clId="{5C8203CA-7E5F-4ED1-844D-5D482DF98895}" dt="2022-01-24T03:35:19.849" v="25321" actId="1076"/>
          <ac:spMkLst>
            <pc:docMk/>
            <pc:sldMk cId="3120111334" sldId="295"/>
            <ac:spMk id="83" creationId="{B9ABCCBE-121D-487E-A538-1BB0E6F7E94E}"/>
          </ac:spMkLst>
        </pc:spChg>
        <pc:spChg chg="add mod">
          <ac:chgData name="ネオ ネルル" userId="c9726d8967aee7e8" providerId="LiveId" clId="{5C8203CA-7E5F-4ED1-844D-5D482DF98895}" dt="2022-01-24T03:35:19.849" v="25321" actId="1076"/>
          <ac:spMkLst>
            <pc:docMk/>
            <pc:sldMk cId="3120111334" sldId="295"/>
            <ac:spMk id="84" creationId="{703AE0C5-C376-4C49-A893-DBB5F29701C3}"/>
          </ac:spMkLst>
        </pc:spChg>
        <pc:spChg chg="add mod">
          <ac:chgData name="ネオ ネルル" userId="c9726d8967aee7e8" providerId="LiveId" clId="{5C8203CA-7E5F-4ED1-844D-5D482DF98895}" dt="2022-01-24T03:35:19.849" v="25321" actId="1076"/>
          <ac:spMkLst>
            <pc:docMk/>
            <pc:sldMk cId="3120111334" sldId="295"/>
            <ac:spMk id="85" creationId="{49A4E2E7-1FD6-4EEA-B77C-596137B77742}"/>
          </ac:spMkLst>
        </pc:spChg>
        <pc:spChg chg="add mod">
          <ac:chgData name="ネオ ネルル" userId="c9726d8967aee7e8" providerId="LiveId" clId="{5C8203CA-7E5F-4ED1-844D-5D482DF98895}" dt="2022-01-24T03:35:19.849" v="25321" actId="1076"/>
          <ac:spMkLst>
            <pc:docMk/>
            <pc:sldMk cId="3120111334" sldId="295"/>
            <ac:spMk id="86" creationId="{8502A1B1-2317-48FD-A8D7-36327D748237}"/>
          </ac:spMkLst>
        </pc:spChg>
        <pc:spChg chg="add mod">
          <ac:chgData name="ネオ ネルル" userId="c9726d8967aee7e8" providerId="LiveId" clId="{5C8203CA-7E5F-4ED1-844D-5D482DF98895}" dt="2022-01-24T03:35:19.849" v="25321" actId="1076"/>
          <ac:spMkLst>
            <pc:docMk/>
            <pc:sldMk cId="3120111334" sldId="295"/>
            <ac:spMk id="87" creationId="{072C49AE-040A-445B-BB67-6C1534D5FC58}"/>
          </ac:spMkLst>
        </pc:spChg>
        <pc:spChg chg="add mod">
          <ac:chgData name="ネオ ネルル" userId="c9726d8967aee7e8" providerId="LiveId" clId="{5C8203CA-7E5F-4ED1-844D-5D482DF98895}" dt="2022-01-24T03:35:19.849" v="25321" actId="1076"/>
          <ac:spMkLst>
            <pc:docMk/>
            <pc:sldMk cId="3120111334" sldId="295"/>
            <ac:spMk id="88" creationId="{47148EF3-1E62-4C20-A609-6D48FF046690}"/>
          </ac:spMkLst>
        </pc:spChg>
        <pc:spChg chg="add mod">
          <ac:chgData name="ネオ ネルル" userId="c9726d8967aee7e8" providerId="LiveId" clId="{5C8203CA-7E5F-4ED1-844D-5D482DF98895}" dt="2022-01-24T03:35:19.849" v="25321" actId="1076"/>
          <ac:spMkLst>
            <pc:docMk/>
            <pc:sldMk cId="3120111334" sldId="295"/>
            <ac:spMk id="89" creationId="{6073C267-1A70-4638-8A94-F1B3574653A8}"/>
          </ac:spMkLst>
        </pc:spChg>
        <pc:spChg chg="add mod">
          <ac:chgData name="ネオ ネルル" userId="c9726d8967aee7e8" providerId="LiveId" clId="{5C8203CA-7E5F-4ED1-844D-5D482DF98895}" dt="2022-01-24T03:35:19.849" v="25321" actId="1076"/>
          <ac:spMkLst>
            <pc:docMk/>
            <pc:sldMk cId="3120111334" sldId="295"/>
            <ac:spMk id="90" creationId="{912677A2-3E88-4425-A3AA-53083579C7EE}"/>
          </ac:spMkLst>
        </pc:spChg>
        <pc:spChg chg="add mod">
          <ac:chgData name="ネオ ネルル" userId="c9726d8967aee7e8" providerId="LiveId" clId="{5C8203CA-7E5F-4ED1-844D-5D482DF98895}" dt="2022-01-24T03:35:19.849" v="25321" actId="1076"/>
          <ac:spMkLst>
            <pc:docMk/>
            <pc:sldMk cId="3120111334" sldId="295"/>
            <ac:spMk id="91" creationId="{FC507E6A-37C1-4004-8A27-163D545EA8FD}"/>
          </ac:spMkLst>
        </pc:spChg>
        <pc:grpChg chg="add del mod">
          <ac:chgData name="ネオ ネルル" userId="c9726d8967aee7e8" providerId="LiveId" clId="{5C8203CA-7E5F-4ED1-844D-5D482DF98895}" dt="2022-01-24T03:34:39.860" v="25316"/>
          <ac:grpSpMkLst>
            <pc:docMk/>
            <pc:sldMk cId="3120111334" sldId="295"/>
            <ac:grpSpMk id="28" creationId="{C18FD06A-6A05-4FB9-91C5-973902F2C6FA}"/>
          </ac:grpSpMkLst>
        </pc:grpChg>
        <pc:grpChg chg="add mod">
          <ac:chgData name="ネオ ネルル" userId="c9726d8967aee7e8" providerId="LiveId" clId="{5C8203CA-7E5F-4ED1-844D-5D482DF98895}" dt="2022-01-24T03:35:19.849" v="25321" actId="1076"/>
          <ac:grpSpMkLst>
            <pc:docMk/>
            <pc:sldMk cId="3120111334" sldId="295"/>
            <ac:grpSpMk id="68" creationId="{48C47634-6992-4E3B-BE79-63BB183BC1C0}"/>
          </ac:grpSpMkLst>
        </pc:grpChg>
        <pc:picChg chg="add del mod">
          <ac:chgData name="ネオ ネルル" userId="c9726d8967aee7e8" providerId="LiveId" clId="{5C8203CA-7E5F-4ED1-844D-5D482DF98895}" dt="2022-01-24T03:34:39.860" v="25316"/>
          <ac:picMkLst>
            <pc:docMk/>
            <pc:sldMk cId="3120111334" sldId="295"/>
            <ac:picMk id="18" creationId="{9DF662B6-1C89-42FE-A5FF-E531BD685F04}"/>
          </ac:picMkLst>
        </pc:picChg>
        <pc:picChg chg="mod">
          <ac:chgData name="ネオ ネルル" userId="c9726d8967aee7e8" providerId="LiveId" clId="{5C8203CA-7E5F-4ED1-844D-5D482DF98895}" dt="2022-01-24T03:34:34.938" v="25313"/>
          <ac:picMkLst>
            <pc:docMk/>
            <pc:sldMk cId="3120111334" sldId="295"/>
            <ac:picMk id="32" creationId="{65D6C960-0581-468D-8077-31126B454CAB}"/>
          </ac:picMkLst>
        </pc:picChg>
        <pc:picChg chg="mod">
          <ac:chgData name="ネオ ネルル" userId="c9726d8967aee7e8" providerId="LiveId" clId="{5C8203CA-7E5F-4ED1-844D-5D482DF98895}" dt="2022-01-24T03:34:34.938" v="25313"/>
          <ac:picMkLst>
            <pc:docMk/>
            <pc:sldMk cId="3120111334" sldId="295"/>
            <ac:picMk id="35" creationId="{611F4116-B1E2-4069-BAAC-082D4E599942}"/>
          </ac:picMkLst>
        </pc:picChg>
        <pc:picChg chg="mod">
          <ac:chgData name="ネオ ネルル" userId="c9726d8967aee7e8" providerId="LiveId" clId="{5C8203CA-7E5F-4ED1-844D-5D482DF98895}" dt="2022-01-24T03:34:34.938" v="25313"/>
          <ac:picMkLst>
            <pc:docMk/>
            <pc:sldMk cId="3120111334" sldId="295"/>
            <ac:picMk id="37" creationId="{1DFC59B0-9543-4108-83AF-3D8FF30C3DCD}"/>
          </ac:picMkLst>
        </pc:picChg>
        <pc:picChg chg="mod">
          <ac:chgData name="ネオ ネルル" userId="c9726d8967aee7e8" providerId="LiveId" clId="{5C8203CA-7E5F-4ED1-844D-5D482DF98895}" dt="2022-01-24T03:34:34.938" v="25313"/>
          <ac:picMkLst>
            <pc:docMk/>
            <pc:sldMk cId="3120111334" sldId="295"/>
            <ac:picMk id="39" creationId="{8760E8A1-D19D-4DC5-81BC-BCE6FFD1B692}"/>
          </ac:picMkLst>
        </pc:picChg>
        <pc:picChg chg="add mod">
          <ac:chgData name="ネオ ネルル" userId="c9726d8967aee7e8" providerId="LiveId" clId="{5C8203CA-7E5F-4ED1-844D-5D482DF98895}" dt="2022-01-24T03:35:19.849" v="25321" actId="1076"/>
          <ac:picMkLst>
            <pc:docMk/>
            <pc:sldMk cId="3120111334" sldId="295"/>
            <ac:picMk id="60" creationId="{C10E3230-6959-4BDC-AB3A-66E3A636D852}"/>
          </ac:picMkLst>
        </pc:picChg>
        <pc:picChg chg="mod">
          <ac:chgData name="ネオ ネルル" userId="c9726d8967aee7e8" providerId="LiveId" clId="{5C8203CA-7E5F-4ED1-844D-5D482DF98895}" dt="2022-01-24T03:34:48.744" v="25319"/>
          <ac:picMkLst>
            <pc:docMk/>
            <pc:sldMk cId="3120111334" sldId="295"/>
            <ac:picMk id="71" creationId="{98C54F1E-3DC0-4983-A312-6B601F4D65D8}"/>
          </ac:picMkLst>
        </pc:picChg>
        <pc:picChg chg="mod">
          <ac:chgData name="ネオ ネルル" userId="c9726d8967aee7e8" providerId="LiveId" clId="{5C8203CA-7E5F-4ED1-844D-5D482DF98895}" dt="2022-01-24T03:34:48.744" v="25319"/>
          <ac:picMkLst>
            <pc:docMk/>
            <pc:sldMk cId="3120111334" sldId="295"/>
            <ac:picMk id="73" creationId="{B0243D57-B8D6-49CE-A0A9-AD409B5D1639}"/>
          </ac:picMkLst>
        </pc:picChg>
        <pc:picChg chg="mod">
          <ac:chgData name="ネオ ネルル" userId="c9726d8967aee7e8" providerId="LiveId" clId="{5C8203CA-7E5F-4ED1-844D-5D482DF98895}" dt="2022-01-24T03:34:48.744" v="25319"/>
          <ac:picMkLst>
            <pc:docMk/>
            <pc:sldMk cId="3120111334" sldId="295"/>
            <ac:picMk id="75" creationId="{29E369A6-0EB9-4B0B-BC3E-507726735F5D}"/>
          </ac:picMkLst>
        </pc:picChg>
        <pc:picChg chg="mod">
          <ac:chgData name="ネオ ネルル" userId="c9726d8967aee7e8" providerId="LiveId" clId="{5C8203CA-7E5F-4ED1-844D-5D482DF98895}" dt="2022-01-24T03:34:48.744" v="25319"/>
          <ac:picMkLst>
            <pc:docMk/>
            <pc:sldMk cId="3120111334" sldId="295"/>
            <ac:picMk id="77" creationId="{66C74D4B-10EB-41EE-A7A7-3C4F12138AE0}"/>
          </ac:picMkLst>
        </pc:picChg>
        <pc:cxnChg chg="del mod">
          <ac:chgData name="ネオ ネルル" userId="c9726d8967aee7e8" providerId="LiveId" clId="{5C8203CA-7E5F-4ED1-844D-5D482DF98895}" dt="2022-01-24T03:34:34.209" v="25312" actId="478"/>
          <ac:cxnSpMkLst>
            <pc:docMk/>
            <pc:sldMk cId="3120111334" sldId="295"/>
            <ac:cxnSpMk id="10" creationId="{6FC363E8-C1EA-432A-9B2A-B062342A9422}"/>
          </ac:cxnSpMkLst>
        </pc:cxnChg>
        <pc:cxnChg chg="del mod">
          <ac:chgData name="ネオ ネルル" userId="c9726d8967aee7e8" providerId="LiveId" clId="{5C8203CA-7E5F-4ED1-844D-5D482DF98895}" dt="2022-01-24T03:34:34.209" v="25312" actId="478"/>
          <ac:cxnSpMkLst>
            <pc:docMk/>
            <pc:sldMk cId="3120111334" sldId="295"/>
            <ac:cxnSpMk id="15" creationId="{B7422C3E-D021-4B05-80DF-9646B4302A31}"/>
          </ac:cxnSpMkLst>
        </pc:cxnChg>
        <pc:cxnChg chg="del mod">
          <ac:chgData name="ネオ ネルル" userId="c9726d8967aee7e8" providerId="LiveId" clId="{5C8203CA-7E5F-4ED1-844D-5D482DF98895}" dt="2022-01-24T03:34:34.209" v="25312" actId="478"/>
          <ac:cxnSpMkLst>
            <pc:docMk/>
            <pc:sldMk cId="3120111334" sldId="295"/>
            <ac:cxnSpMk id="21" creationId="{9CA4C96B-5252-4E30-B17A-7C9189F70B57}"/>
          </ac:cxnSpMkLst>
        </pc:cxnChg>
        <pc:cxnChg chg="del mod">
          <ac:chgData name="ネオ ネルル" userId="c9726d8967aee7e8" providerId="LiveId" clId="{5C8203CA-7E5F-4ED1-844D-5D482DF98895}" dt="2022-01-24T03:34:34.209" v="25312" actId="478"/>
          <ac:cxnSpMkLst>
            <pc:docMk/>
            <pc:sldMk cId="3120111334" sldId="295"/>
            <ac:cxnSpMk id="27" creationId="{81B7CA88-73F7-467C-B274-A3AA009C3B7F}"/>
          </ac:cxnSpMkLst>
        </pc:cxnChg>
        <pc:cxnChg chg="del mod">
          <ac:chgData name="ネオ ネルル" userId="c9726d8967aee7e8" providerId="LiveId" clId="{5C8203CA-7E5F-4ED1-844D-5D482DF98895}" dt="2022-01-24T03:34:34.209" v="25312" actId="478"/>
          <ac:cxnSpMkLst>
            <pc:docMk/>
            <pc:sldMk cId="3120111334" sldId="295"/>
            <ac:cxnSpMk id="31" creationId="{1086C206-7C32-4BEF-9D04-1E35A384BC99}"/>
          </ac:cxnSpMkLst>
        </pc:cxnChg>
        <pc:cxnChg chg="add del mod">
          <ac:chgData name="ネオ ネルル" userId="c9726d8967aee7e8" providerId="LiveId" clId="{5C8203CA-7E5F-4ED1-844D-5D482DF98895}" dt="2022-01-24T03:34:39.860" v="25316"/>
          <ac:cxnSpMkLst>
            <pc:docMk/>
            <pc:sldMk cId="3120111334" sldId="295"/>
            <ac:cxnSpMk id="54" creationId="{F00A0C09-A771-4FE4-BB77-FAED324333E7}"/>
          </ac:cxnSpMkLst>
        </pc:cxnChg>
        <pc:cxnChg chg="add del mod">
          <ac:chgData name="ネオ ネルル" userId="c9726d8967aee7e8" providerId="LiveId" clId="{5C8203CA-7E5F-4ED1-844D-5D482DF98895}" dt="2022-01-24T03:34:39.860" v="25316"/>
          <ac:cxnSpMkLst>
            <pc:docMk/>
            <pc:sldMk cId="3120111334" sldId="295"/>
            <ac:cxnSpMk id="55" creationId="{621D8278-EE6C-41FF-B833-878FE2591F09}"/>
          </ac:cxnSpMkLst>
        </pc:cxnChg>
        <pc:cxnChg chg="add del mod">
          <ac:chgData name="ネオ ネルル" userId="c9726d8967aee7e8" providerId="LiveId" clId="{5C8203CA-7E5F-4ED1-844D-5D482DF98895}" dt="2022-01-24T03:34:39.860" v="25316"/>
          <ac:cxnSpMkLst>
            <pc:docMk/>
            <pc:sldMk cId="3120111334" sldId="295"/>
            <ac:cxnSpMk id="56" creationId="{6EB482BF-24E9-43AF-8409-E7FA9FE1CFEE}"/>
          </ac:cxnSpMkLst>
        </pc:cxnChg>
        <pc:cxnChg chg="add del mod">
          <ac:chgData name="ネオ ネルル" userId="c9726d8967aee7e8" providerId="LiveId" clId="{5C8203CA-7E5F-4ED1-844D-5D482DF98895}" dt="2022-01-24T03:34:39.860" v="25316"/>
          <ac:cxnSpMkLst>
            <pc:docMk/>
            <pc:sldMk cId="3120111334" sldId="295"/>
            <ac:cxnSpMk id="57" creationId="{9DE5B996-63A9-4C0C-B298-9D0C19EB986A}"/>
          </ac:cxnSpMkLst>
        </pc:cxnChg>
        <pc:cxnChg chg="add del mod">
          <ac:chgData name="ネオ ネルル" userId="c9726d8967aee7e8" providerId="LiveId" clId="{5C8203CA-7E5F-4ED1-844D-5D482DF98895}" dt="2022-01-24T03:34:39.860" v="25316"/>
          <ac:cxnSpMkLst>
            <pc:docMk/>
            <pc:sldMk cId="3120111334" sldId="295"/>
            <ac:cxnSpMk id="58" creationId="{F16050CE-1BB1-4ECE-8CFC-37004749E2DA}"/>
          </ac:cxnSpMkLst>
        </pc:cxnChg>
        <pc:cxnChg chg="add mod">
          <ac:chgData name="ネオ ネルル" userId="c9726d8967aee7e8" providerId="LiveId" clId="{5C8203CA-7E5F-4ED1-844D-5D482DF98895}" dt="2022-01-24T03:35:19.849" v="25321" actId="1076"/>
          <ac:cxnSpMkLst>
            <pc:docMk/>
            <pc:sldMk cId="3120111334" sldId="295"/>
            <ac:cxnSpMk id="92" creationId="{F4BA19D7-B488-4A61-9C73-67EFDBE82ED4}"/>
          </ac:cxnSpMkLst>
        </pc:cxnChg>
        <pc:cxnChg chg="add mod">
          <ac:chgData name="ネオ ネルル" userId="c9726d8967aee7e8" providerId="LiveId" clId="{5C8203CA-7E5F-4ED1-844D-5D482DF98895}" dt="2022-01-24T03:35:19.849" v="25321" actId="1076"/>
          <ac:cxnSpMkLst>
            <pc:docMk/>
            <pc:sldMk cId="3120111334" sldId="295"/>
            <ac:cxnSpMk id="93" creationId="{100BDC65-09E4-40DD-8F19-726D3D8078D0}"/>
          </ac:cxnSpMkLst>
        </pc:cxnChg>
        <pc:cxnChg chg="add mod">
          <ac:chgData name="ネオ ネルル" userId="c9726d8967aee7e8" providerId="LiveId" clId="{5C8203CA-7E5F-4ED1-844D-5D482DF98895}" dt="2022-01-24T03:35:19.849" v="25321" actId="1076"/>
          <ac:cxnSpMkLst>
            <pc:docMk/>
            <pc:sldMk cId="3120111334" sldId="295"/>
            <ac:cxnSpMk id="94" creationId="{A2BD8C4F-9BF6-445B-B081-BFAC4BAF347B}"/>
          </ac:cxnSpMkLst>
        </pc:cxnChg>
        <pc:cxnChg chg="add mod">
          <ac:chgData name="ネオ ネルル" userId="c9726d8967aee7e8" providerId="LiveId" clId="{5C8203CA-7E5F-4ED1-844D-5D482DF98895}" dt="2022-01-24T03:35:19.849" v="25321" actId="1076"/>
          <ac:cxnSpMkLst>
            <pc:docMk/>
            <pc:sldMk cId="3120111334" sldId="295"/>
            <ac:cxnSpMk id="95" creationId="{89B0A80A-A06C-4043-B67E-FD06B76CE6D3}"/>
          </ac:cxnSpMkLst>
        </pc:cxnChg>
        <pc:cxnChg chg="add mod">
          <ac:chgData name="ネオ ネルル" userId="c9726d8967aee7e8" providerId="LiveId" clId="{5C8203CA-7E5F-4ED1-844D-5D482DF98895}" dt="2022-01-24T03:35:19.849" v="25321" actId="1076"/>
          <ac:cxnSpMkLst>
            <pc:docMk/>
            <pc:sldMk cId="3120111334" sldId="295"/>
            <ac:cxnSpMk id="96" creationId="{51276646-20A4-45FA-A8B7-382B4BA1B2F0}"/>
          </ac:cxnSpMkLst>
        </pc:cxnChg>
      </pc:sldChg>
    </pc:docChg>
  </pc:docChgLst>
  <pc:docChgLst>
    <pc:chgData name="ネオ ネルル" userId="c9726d8967aee7e8" providerId="LiveId" clId="{5AB5F507-0BC6-4F31-8B44-D96E9EE0E012}"/>
    <pc:docChg chg="undo redo custSel modSld">
      <pc:chgData name="ネオ ネルル" userId="c9726d8967aee7e8" providerId="LiveId" clId="{5AB5F507-0BC6-4F31-8B44-D96E9EE0E012}" dt="2021-11-30T06:08:35.645" v="5056" actId="1076"/>
      <pc:docMkLst>
        <pc:docMk/>
      </pc:docMkLst>
      <pc:sldChg chg="modSp mod modTransition">
        <pc:chgData name="ネオ ネルル" userId="c9726d8967aee7e8" providerId="LiveId" clId="{5AB5F507-0BC6-4F31-8B44-D96E9EE0E012}" dt="2021-11-30T03:47:14.470" v="4875"/>
        <pc:sldMkLst>
          <pc:docMk/>
          <pc:sldMk cId="4116851301" sldId="259"/>
        </pc:sldMkLst>
        <pc:spChg chg="mod">
          <ac:chgData name="ネオ ネルル" userId="c9726d8967aee7e8" providerId="LiveId" clId="{5AB5F507-0BC6-4F31-8B44-D96E9EE0E012}" dt="2021-11-25T04:10:18.380" v="102" actId="20577"/>
          <ac:spMkLst>
            <pc:docMk/>
            <pc:sldMk cId="4116851301" sldId="259"/>
            <ac:spMk id="2" creationId="{00000000-0000-0000-0000-000000000000}"/>
          </ac:spMkLst>
        </pc:spChg>
        <pc:spChg chg="mod">
          <ac:chgData name="ネオ ネルル" userId="c9726d8967aee7e8" providerId="LiveId" clId="{5AB5F507-0BC6-4F31-8B44-D96E9EE0E012}" dt="2021-11-30T03:13:12.436" v="3891" actId="20577"/>
          <ac:spMkLst>
            <pc:docMk/>
            <pc:sldMk cId="4116851301" sldId="259"/>
            <ac:spMk id="3" creationId="{00000000-0000-0000-0000-000000000000}"/>
          </ac:spMkLst>
        </pc:spChg>
      </pc:sldChg>
      <pc:sldChg chg="modSp mod modNotesTx">
        <pc:chgData name="ネオ ネルル" userId="c9726d8967aee7e8" providerId="LiveId" clId="{5AB5F507-0BC6-4F31-8B44-D96E9EE0E012}" dt="2021-11-30T05:52:32.770" v="4913" actId="1076"/>
        <pc:sldMkLst>
          <pc:docMk/>
          <pc:sldMk cId="1739317143" sldId="261"/>
        </pc:sldMkLst>
        <pc:spChg chg="mod">
          <ac:chgData name="ネオ ネルル" userId="c9726d8967aee7e8" providerId="LiveId" clId="{5AB5F507-0BC6-4F31-8B44-D96E9EE0E012}" dt="2021-11-30T03:11:38.026" v="3810" actId="1076"/>
          <ac:spMkLst>
            <pc:docMk/>
            <pc:sldMk cId="1739317143" sldId="261"/>
            <ac:spMk id="2" creationId="{00000000-0000-0000-0000-000000000000}"/>
          </ac:spMkLst>
        </pc:spChg>
        <pc:spChg chg="mod">
          <ac:chgData name="ネオ ネルル" userId="c9726d8967aee7e8" providerId="LiveId" clId="{5AB5F507-0BC6-4F31-8B44-D96E9EE0E012}" dt="2021-11-30T05:51:50.149" v="4912" actId="20577"/>
          <ac:spMkLst>
            <pc:docMk/>
            <pc:sldMk cId="1739317143" sldId="261"/>
            <ac:spMk id="3" creationId="{00000000-0000-0000-0000-000000000000}"/>
          </ac:spMkLst>
        </pc:spChg>
        <pc:picChg chg="mod">
          <ac:chgData name="ネオ ネルル" userId="c9726d8967aee7e8" providerId="LiveId" clId="{5AB5F507-0BC6-4F31-8B44-D96E9EE0E012}" dt="2021-11-30T05:52:32.770" v="4913" actId="1076"/>
          <ac:picMkLst>
            <pc:docMk/>
            <pc:sldMk cId="1739317143" sldId="261"/>
            <ac:picMk id="6" creationId="{D155DEEC-2477-46CF-84E6-09833BE55BFB}"/>
          </ac:picMkLst>
        </pc:picChg>
      </pc:sldChg>
      <pc:sldChg chg="modSp mod modNotesTx">
        <pc:chgData name="ネオ ネルル" userId="c9726d8967aee7e8" providerId="LiveId" clId="{5AB5F507-0BC6-4F31-8B44-D96E9EE0E012}" dt="2021-11-30T06:06:40.599" v="5055" actId="20577"/>
        <pc:sldMkLst>
          <pc:docMk/>
          <pc:sldMk cId="1938611598" sldId="263"/>
        </pc:sldMkLst>
        <pc:spChg chg="mod">
          <ac:chgData name="ネオ ネルル" userId="c9726d8967aee7e8" providerId="LiveId" clId="{5AB5F507-0BC6-4F31-8B44-D96E9EE0E012}" dt="2021-11-30T06:06:40.599" v="5055" actId="20577"/>
          <ac:spMkLst>
            <pc:docMk/>
            <pc:sldMk cId="1938611598" sldId="263"/>
            <ac:spMk id="3" creationId="{00000000-0000-0000-0000-000000000000}"/>
          </ac:spMkLst>
        </pc:spChg>
        <pc:picChg chg="mod">
          <ac:chgData name="ネオ ネルル" userId="c9726d8967aee7e8" providerId="LiveId" clId="{5AB5F507-0BC6-4F31-8B44-D96E9EE0E012}" dt="2021-11-30T03:42:24.657" v="4600" actId="1076"/>
          <ac:picMkLst>
            <pc:docMk/>
            <pc:sldMk cId="1938611598" sldId="263"/>
            <ac:picMk id="6" creationId="{A3ADFD77-5350-4F16-9580-7C76720ECBF1}"/>
          </ac:picMkLst>
        </pc:picChg>
      </pc:sldChg>
      <pc:sldChg chg="addSp modSp mod modNotesTx">
        <pc:chgData name="ネオ ネルル" userId="c9726d8967aee7e8" providerId="LiveId" clId="{5AB5F507-0BC6-4F31-8B44-D96E9EE0E012}" dt="2021-11-30T06:08:35.645" v="5056" actId="1076"/>
        <pc:sldMkLst>
          <pc:docMk/>
          <pc:sldMk cId="612326102" sldId="264"/>
        </pc:sldMkLst>
        <pc:spChg chg="mod">
          <ac:chgData name="ネオ ネルル" userId="c9726d8967aee7e8" providerId="LiveId" clId="{5AB5F507-0BC6-4F31-8B44-D96E9EE0E012}" dt="2021-11-30T03:41:13.026" v="4581" actId="1076"/>
          <ac:spMkLst>
            <pc:docMk/>
            <pc:sldMk cId="612326102" sldId="264"/>
            <ac:spMk id="2" creationId="{00000000-0000-0000-0000-000000000000}"/>
          </ac:spMkLst>
        </pc:spChg>
        <pc:spChg chg="mod">
          <ac:chgData name="ネオ ネルル" userId="c9726d8967aee7e8" providerId="LiveId" clId="{5AB5F507-0BC6-4F31-8B44-D96E9EE0E012}" dt="2021-11-30T06:08:35.645" v="5056" actId="1076"/>
          <ac:spMkLst>
            <pc:docMk/>
            <pc:sldMk cId="612326102" sldId="264"/>
            <ac:spMk id="3" creationId="{00000000-0000-0000-0000-000000000000}"/>
          </ac:spMkLst>
        </pc:spChg>
        <pc:spChg chg="add mod">
          <ac:chgData name="ネオ ネルル" userId="c9726d8967aee7e8" providerId="LiveId" clId="{5AB5F507-0BC6-4F31-8B44-D96E9EE0E012}" dt="2021-11-25T03:38:10.769" v="83" actId="1076"/>
          <ac:spMkLst>
            <pc:docMk/>
            <pc:sldMk cId="612326102" sldId="264"/>
            <ac:spMk id="5" creationId="{FF9BBB3E-25CD-473D-A993-D7AC0DBB3181}"/>
          </ac:spMkLst>
        </pc:spChg>
        <pc:spChg chg="add mod">
          <ac:chgData name="ネオ ネルル" userId="c9726d8967aee7e8" providerId="LiveId" clId="{5AB5F507-0BC6-4F31-8B44-D96E9EE0E012}" dt="2021-11-25T03:38:10.769" v="83" actId="1076"/>
          <ac:spMkLst>
            <pc:docMk/>
            <pc:sldMk cId="612326102" sldId="264"/>
            <ac:spMk id="6" creationId="{D642A76D-507C-4C99-BFD0-523B0B9CF2D7}"/>
          </ac:spMkLst>
        </pc:spChg>
        <pc:spChg chg="add mod">
          <ac:chgData name="ネオ ネルル" userId="c9726d8967aee7e8" providerId="LiveId" clId="{5AB5F507-0BC6-4F31-8B44-D96E9EE0E012}" dt="2021-11-25T03:38:10.769" v="83" actId="1076"/>
          <ac:spMkLst>
            <pc:docMk/>
            <pc:sldMk cId="612326102" sldId="264"/>
            <ac:spMk id="7" creationId="{D066991C-43D9-4257-8EAA-7D26D6199440}"/>
          </ac:spMkLst>
        </pc:spChg>
        <pc:cxnChg chg="add mod">
          <ac:chgData name="ネオ ネルル" userId="c9726d8967aee7e8" providerId="LiveId" clId="{5AB5F507-0BC6-4F31-8B44-D96E9EE0E012}" dt="2021-11-25T03:38:10.769" v="83" actId="1076"/>
          <ac:cxnSpMkLst>
            <pc:docMk/>
            <pc:sldMk cId="612326102" sldId="264"/>
            <ac:cxnSpMk id="9" creationId="{4DFC1CFA-2057-46BD-8411-C38DBAC137E3}"/>
          </ac:cxnSpMkLst>
        </pc:cxnChg>
        <pc:cxnChg chg="add mod">
          <ac:chgData name="ネオ ネルル" userId="c9726d8967aee7e8" providerId="LiveId" clId="{5AB5F507-0BC6-4F31-8B44-D96E9EE0E012}" dt="2021-11-25T03:38:10.769" v="83" actId="1076"/>
          <ac:cxnSpMkLst>
            <pc:docMk/>
            <pc:sldMk cId="612326102" sldId="264"/>
            <ac:cxnSpMk id="10" creationId="{423FA52D-A53E-4F12-A626-35A7A815D788}"/>
          </ac:cxnSpMkLst>
        </pc:cxnChg>
      </pc:sldChg>
      <pc:sldChg chg="modSp mod modNotesTx">
        <pc:chgData name="ネオ ネルル" userId="c9726d8967aee7e8" providerId="LiveId" clId="{5AB5F507-0BC6-4F31-8B44-D96E9EE0E012}" dt="2021-11-30T03:46:16.727" v="4874" actId="20577"/>
        <pc:sldMkLst>
          <pc:docMk/>
          <pc:sldMk cId="803916224" sldId="265"/>
        </pc:sldMkLst>
        <pc:spChg chg="mod">
          <ac:chgData name="ネオ ネルル" userId="c9726d8967aee7e8" providerId="LiveId" clId="{5AB5F507-0BC6-4F31-8B44-D96E9EE0E012}" dt="2021-11-30T03:37:34.885" v="4384" actId="20577"/>
          <ac:spMkLst>
            <pc:docMk/>
            <pc:sldMk cId="803916224" sldId="265"/>
            <ac:spMk id="2" creationId="{00000000-0000-0000-0000-000000000000}"/>
          </ac:spMkLst>
        </pc:spChg>
        <pc:spChg chg="mod">
          <ac:chgData name="ネオ ネルル" userId="c9726d8967aee7e8" providerId="LiveId" clId="{5AB5F507-0BC6-4F31-8B44-D96E9EE0E012}" dt="2021-11-30T03:44:41.124" v="4739" actId="20577"/>
          <ac:spMkLst>
            <pc:docMk/>
            <pc:sldMk cId="803916224" sldId="265"/>
            <ac:spMk id="3" creationId="{00000000-0000-0000-0000-000000000000}"/>
          </ac:spMkLst>
        </pc:spChg>
        <pc:spChg chg="mod">
          <ac:chgData name="ネオ ネルル" userId="c9726d8967aee7e8" providerId="LiveId" clId="{5AB5F507-0BC6-4F31-8B44-D96E9EE0E012}" dt="2021-11-25T04:13:59.022" v="109" actId="20577"/>
          <ac:spMkLst>
            <pc:docMk/>
            <pc:sldMk cId="803916224" sldId="265"/>
            <ac:spMk id="6" creationId="{FF64C81F-EA41-409A-BDF4-2C4D29C2AB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AE73389-8952-4E07-9413-90A73F8A8E17}" type="datetimeFigureOut">
              <a:rPr kumimoji="1" lang="ja-JP" altLang="en-US" smtClean="0"/>
              <a:t>2022/2/21</a:t>
            </a:fld>
            <a:endParaRPr kumimoji="1" lang="ja-JP" altLang="en-US"/>
          </a:p>
        </p:txBody>
      </p:sp>
      <p:sp>
        <p:nvSpPr>
          <p:cNvPr id="4" name="フッター プレースホルダー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57BE11-8B6E-4DDD-BFC7-265DCCFC26D7}" type="slidenum">
              <a:rPr kumimoji="1" lang="ja-JP" altLang="en-US" smtClean="0"/>
              <a:t>‹#›</a:t>
            </a:fld>
            <a:endParaRPr kumimoji="1" lang="ja-JP" altLang="en-US"/>
          </a:p>
        </p:txBody>
      </p:sp>
    </p:spTree>
    <p:extLst>
      <p:ext uri="{BB962C8B-B14F-4D97-AF65-F5344CB8AC3E}">
        <p14:creationId xmlns:p14="http://schemas.microsoft.com/office/powerpoint/2010/main" val="2161160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913BD88-3BF6-4319-8744-455094564D59}" type="datetimeFigureOut">
              <a:rPr kumimoji="1" lang="ja-JP" altLang="en-US" smtClean="0"/>
              <a:t>2022/2/21</a:t>
            </a:fld>
            <a:endParaRPr kumimoji="1" lang="ja-JP" altLang="en-US"/>
          </a:p>
        </p:txBody>
      </p:sp>
      <p:sp>
        <p:nvSpPr>
          <p:cNvPr id="4" name="スライド イメージ プレースホルダー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3F348B-A09F-4FB6-85A3-FBEFC22CB0A1}" type="slidenum">
              <a:rPr kumimoji="1" lang="ja-JP" altLang="en-US" smtClean="0"/>
              <a:t>‹#›</a:t>
            </a:fld>
            <a:endParaRPr kumimoji="1" lang="ja-JP" altLang="en-US"/>
          </a:p>
        </p:txBody>
      </p:sp>
    </p:spTree>
    <p:extLst>
      <p:ext uri="{BB962C8B-B14F-4D97-AF65-F5344CB8AC3E}">
        <p14:creationId xmlns:p14="http://schemas.microsoft.com/office/powerpoint/2010/main" val="66488035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0</a:t>
            </a:fld>
            <a:endParaRPr kumimoji="1" lang="ja-JP" altLang="en-US"/>
          </a:p>
        </p:txBody>
      </p:sp>
    </p:spTree>
    <p:extLst>
      <p:ext uri="{BB962C8B-B14F-4D97-AF65-F5344CB8AC3E}">
        <p14:creationId xmlns:p14="http://schemas.microsoft.com/office/powerpoint/2010/main" val="3365182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マイコン用</a:t>
            </a:r>
            <a:r>
              <a:rPr kumimoji="1" lang="en-US" altLang="ja-JP" dirty="0"/>
              <a:t>Ruby</a:t>
            </a:r>
            <a:r>
              <a:rPr kumimoji="1" lang="ja-JP" altLang="en-US" dirty="0"/>
              <a:t>コード生成器の動作概要について説明</a:t>
            </a:r>
            <a:endParaRPr kumimoji="1" lang="en-US" altLang="ja-JP" dirty="0"/>
          </a:p>
          <a:p>
            <a:endParaRPr kumimoji="1" lang="en-US" altLang="ja-JP" dirty="0"/>
          </a:p>
          <a:p>
            <a:r>
              <a:rPr kumimoji="1" lang="ja-JP" altLang="en-US" dirty="0"/>
              <a:t>コード生成器の実行直後，抽出した</a:t>
            </a:r>
            <a:r>
              <a:rPr kumimoji="1" lang="en-US" altLang="ja-JP" dirty="0"/>
              <a:t>JSON</a:t>
            </a:r>
            <a:r>
              <a:rPr kumimoji="1" lang="ja-JP" altLang="en-US" dirty="0"/>
              <a:t>ファイルを読み込み，</a:t>
            </a:r>
            <a:r>
              <a:rPr kumimoji="1" lang="en-US" altLang="ja-JP" dirty="0"/>
              <a:t>Ruby</a:t>
            </a:r>
            <a:r>
              <a:rPr kumimoji="1" lang="ja-JP" altLang="en-US" dirty="0"/>
              <a:t>で扱えるようハッシュ形式のデータに変換します．</a:t>
            </a:r>
            <a:endParaRPr kumimoji="1" lang="en-US" altLang="ja-JP" dirty="0"/>
          </a:p>
          <a:p>
            <a:endParaRPr kumimoji="1" lang="en-US" altLang="ja-JP" dirty="0"/>
          </a:p>
          <a:p>
            <a:r>
              <a:rPr kumimoji="1" lang="ja-JP" altLang="en-US" dirty="0"/>
              <a:t>３．必要要素の整理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生成されたハッシュ形式のデータは、配置されたノード情報が含まれていますので、それらを基に、</a:t>
            </a:r>
            <a:r>
              <a:rPr kumimoji="1" lang="ja-JP" altLang="en-US" dirty="0"/>
              <a:t>必要なプログラムをまとめていく</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a:p>
            <a:r>
              <a:rPr kumimoji="1" lang="ja-JP" altLang="en-US" dirty="0"/>
              <a:t>４．</a:t>
            </a:r>
            <a:r>
              <a:rPr kumimoji="1" lang="en-US" altLang="ja-JP" dirty="0"/>
              <a:t>Ruby</a:t>
            </a:r>
            <a:r>
              <a:rPr kumimoji="1" lang="ja-JP" altLang="en-US" dirty="0"/>
              <a:t>コードの生成</a:t>
            </a:r>
            <a:endParaRPr kumimoji="1" lang="en-US" altLang="ja-JP" dirty="0"/>
          </a:p>
          <a:p>
            <a:r>
              <a:rPr kumimoji="1" lang="ja-JP" altLang="en-US" dirty="0"/>
              <a:t>まとめた</a:t>
            </a:r>
            <a:r>
              <a:rPr kumimoji="1" lang="en-US" altLang="ja-JP" dirty="0"/>
              <a:t>Ruby</a:t>
            </a:r>
            <a:r>
              <a:rPr kumimoji="1" lang="ja-JP" altLang="en-US" dirty="0"/>
              <a:t>コードと</a:t>
            </a:r>
            <a:r>
              <a:rPr kumimoji="1" lang="en-US" altLang="ja-JP" dirty="0"/>
              <a:t>Node-Red</a:t>
            </a:r>
            <a:r>
              <a:rPr kumimoji="1" lang="ja-JP" altLang="en-US" dirty="0"/>
              <a:t>でのノードの制御を行う基本機能をマイコン用</a:t>
            </a:r>
            <a:r>
              <a:rPr kumimoji="1" lang="en-US" altLang="ja-JP" dirty="0"/>
              <a:t>Ruby</a:t>
            </a:r>
            <a:r>
              <a:rPr kumimoji="1" lang="ja-JP" altLang="en-US" dirty="0"/>
              <a:t>コードとして生成していく．</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9</a:t>
            </a:fld>
            <a:endParaRPr kumimoji="1" lang="ja-JP" altLang="en-US"/>
          </a:p>
        </p:txBody>
      </p:sp>
    </p:spTree>
    <p:extLst>
      <p:ext uri="{BB962C8B-B14F-4D97-AF65-F5344CB8AC3E}">
        <p14:creationId xmlns:p14="http://schemas.microsoft.com/office/powerpoint/2010/main" val="1689490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では、各工程について事例を使って詳しく説明．</a:t>
            </a:r>
            <a:endParaRPr kumimoji="1" lang="en-US" altLang="ja-JP" dirty="0"/>
          </a:p>
          <a:p>
            <a:r>
              <a:rPr kumimoji="1" lang="ja-JP" altLang="en-US" dirty="0"/>
              <a:t>ここでは、配置されたノードはこの通りとします．</a:t>
            </a:r>
            <a:endParaRPr kumimoji="1" lang="en-US" altLang="ja-JP" dirty="0"/>
          </a:p>
          <a:p>
            <a:r>
              <a:rPr kumimoji="1" lang="ja-JP" altLang="en-US" dirty="0"/>
              <a:t>配置されたノードの情報は、このような</a:t>
            </a:r>
            <a:r>
              <a:rPr kumimoji="1" lang="en-US" altLang="ja-JP" dirty="0"/>
              <a:t>JSON</a:t>
            </a:r>
            <a:r>
              <a:rPr kumimoji="1" lang="ja-JP" altLang="en-US" dirty="0"/>
              <a:t>ファイルに保存されており、これをハッシュ形式のデータに変換。</a:t>
            </a:r>
            <a:endParaRPr kumimoji="1" lang="en-US" altLang="ja-JP" dirty="0"/>
          </a:p>
          <a:p>
            <a:r>
              <a:rPr kumimoji="1" lang="ja-JP" altLang="en-US" dirty="0"/>
              <a:t>このハッシュ形式のデータ構造を「ノードデータベース」と呼称．</a:t>
            </a:r>
            <a:endParaRPr kumimoji="1" lang="en-US" altLang="ja-JP" dirty="0"/>
          </a:p>
          <a:p>
            <a:r>
              <a:rPr kumimoji="1" lang="ja-JP" altLang="en-US" dirty="0"/>
              <a:t>次に、このノードデータベースから存在するノードタイプの抽出作業を行い、</a:t>
            </a:r>
            <a:endParaRPr kumimoji="1" lang="en-US" altLang="ja-JP" dirty="0"/>
          </a:p>
          <a:p>
            <a:r>
              <a:rPr kumimoji="1" lang="ja-JP" altLang="en-US" dirty="0"/>
              <a:t>抽出されたノードタイプに応じてノードプログラムというものを選ぶ</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ノードプログラムとは</a:t>
            </a:r>
            <a:r>
              <a:rPr kumimoji="1" lang="en-US" altLang="ja-JP" dirty="0"/>
              <a:t>…</a:t>
            </a:r>
            <a:r>
              <a:rPr kumimoji="1" lang="ja-JP" altLang="en-US" dirty="0"/>
              <a:t>ノードのタイプごとに機能をまとめたプログラムのことで、ローカルの方で事前に実装しているプログラムのこと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最後に、選ばれたノードプログラムと元々</a:t>
            </a:r>
            <a:r>
              <a:rPr kumimoji="1" lang="en-US" altLang="ja-JP" dirty="0"/>
              <a:t>Node-RED</a:t>
            </a:r>
            <a:r>
              <a:rPr kumimoji="1" lang="ja-JP" altLang="en-US" dirty="0"/>
              <a:t>で行われるノード同士のデータ制御を担う基本機能を</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Ruby</a:t>
            </a:r>
            <a:r>
              <a:rPr kumimoji="1" lang="ja-JP" altLang="en-US" dirty="0"/>
              <a:t>コードとして自動生成していく．</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10</a:t>
            </a:fld>
            <a:endParaRPr kumimoji="1" lang="ja-JP" altLang="en-US"/>
          </a:p>
        </p:txBody>
      </p:sp>
    </p:spTree>
    <p:extLst>
      <p:ext uri="{BB962C8B-B14F-4D97-AF65-F5344CB8AC3E}">
        <p14:creationId xmlns:p14="http://schemas.microsoft.com/office/powerpoint/2010/main" val="32246252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最後に、生成される</a:t>
            </a:r>
            <a:r>
              <a:rPr kumimoji="1" lang="en-US" altLang="ja-JP" dirty="0"/>
              <a:t>Ruby</a:t>
            </a:r>
            <a:r>
              <a:rPr kumimoji="1" lang="ja-JP" altLang="en-US" dirty="0"/>
              <a:t>コードの構成についてです。</a:t>
            </a:r>
            <a:endParaRPr kumimoji="1" lang="en-US" altLang="ja-JP" dirty="0"/>
          </a:p>
          <a:p>
            <a:r>
              <a:rPr kumimoji="1" lang="en-US" altLang="ja-JP" dirty="0"/>
              <a:t>Ruby</a:t>
            </a:r>
            <a:r>
              <a:rPr kumimoji="1" lang="ja-JP" altLang="en-US" dirty="0"/>
              <a:t>コードはスライドのような構成で生成されます</a:t>
            </a:r>
            <a:endParaRPr kumimoji="1" lang="en-US" altLang="ja-JP" dirty="0"/>
          </a:p>
          <a:p>
            <a:r>
              <a:rPr kumimoji="1" lang="ja-JP" altLang="en-US" dirty="0"/>
              <a:t>ノードデータベース、ノードプログラムについては説明を省きますが、</a:t>
            </a:r>
            <a:endParaRPr kumimoji="1" lang="en-US" altLang="ja-JP" dirty="0"/>
          </a:p>
          <a:p>
            <a:r>
              <a:rPr kumimoji="1" lang="ja-JP" altLang="en-US" dirty="0"/>
              <a:t>・ノードデータベース</a:t>
            </a:r>
            <a:endParaRPr kumimoji="1" lang="en-US" altLang="ja-JP" dirty="0"/>
          </a:p>
          <a:p>
            <a:r>
              <a:rPr kumimoji="1" lang="ja-JP" altLang="en-US" dirty="0"/>
              <a:t>配置された全てのノード情報をまとめるデータ群</a:t>
            </a:r>
            <a:endParaRPr kumimoji="1" lang="en-US" altLang="ja-JP" dirty="0"/>
          </a:p>
          <a:p>
            <a:r>
              <a:rPr kumimoji="1" lang="ja-JP" altLang="en-US" dirty="0"/>
              <a:t>・バッファーとデータ制御部について</a:t>
            </a:r>
            <a:endParaRPr kumimoji="1" lang="en-US" altLang="ja-JP" dirty="0"/>
          </a:p>
          <a:p>
            <a:r>
              <a:rPr kumimoji="1" lang="ja-JP" altLang="en-US" dirty="0"/>
              <a:t>ノード間でのデータのやりとりの制御を行う機能。</a:t>
            </a:r>
            <a:endParaRPr kumimoji="1" lang="en-US" altLang="ja-JP" dirty="0"/>
          </a:p>
          <a:p>
            <a:r>
              <a:rPr kumimoji="1" lang="ja-JP" altLang="en-US" dirty="0"/>
              <a:t>次のノード宛にデータの生成を行ったり、自分宛のデータの有無を確認し、受け取ったりなどを行う。</a:t>
            </a:r>
            <a:endParaRPr kumimoji="1" lang="en-US" altLang="ja-JP" dirty="0"/>
          </a:p>
          <a:p>
            <a:r>
              <a:rPr kumimoji="1" lang="ja-JP" altLang="en-US" dirty="0"/>
              <a:t>・司令塔</a:t>
            </a:r>
            <a:endParaRPr kumimoji="1" lang="en-US" altLang="ja-JP" dirty="0"/>
          </a:p>
          <a:p>
            <a:r>
              <a:rPr kumimoji="1" lang="en-US" altLang="ja-JP" dirty="0"/>
              <a:t>Loop</a:t>
            </a:r>
            <a:r>
              <a:rPr kumimoji="1" lang="ja-JP" altLang="en-US" dirty="0"/>
              <a:t>処理で、各ノードに対し呼び出しを行う。呼び出しはノードの固有</a:t>
            </a:r>
            <a:r>
              <a:rPr kumimoji="1" lang="en-US" altLang="ja-JP" dirty="0"/>
              <a:t>ID</a:t>
            </a:r>
            <a:r>
              <a:rPr kumimoji="1" lang="ja-JP" altLang="en-US" dirty="0"/>
              <a:t>を用いて、対象のノードタイプの沿ったノードプログラムを実行してくことになる。</a:t>
            </a:r>
            <a:endParaRPr kumimoji="1" lang="en-US" altLang="ja-JP" dirty="0"/>
          </a:p>
          <a:p>
            <a:endParaRPr kumimoji="1" lang="en-US" altLang="ja-JP" dirty="0"/>
          </a:p>
          <a:p>
            <a:r>
              <a:rPr kumimoji="1" lang="ja-JP" altLang="en-US" dirty="0"/>
              <a:t>このような構成によって、</a:t>
            </a:r>
            <a:r>
              <a:rPr kumimoji="1" lang="en-US" altLang="ja-JP" dirty="0"/>
              <a:t>Node-RED</a:t>
            </a:r>
            <a:r>
              <a:rPr kumimoji="1" lang="ja-JP" altLang="en-US" dirty="0"/>
              <a:t>上でユーザーが想定した動作が行えるようしている</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11</a:t>
            </a:fld>
            <a:endParaRPr kumimoji="1" lang="ja-JP" altLang="en-US"/>
          </a:p>
        </p:txBody>
      </p:sp>
    </p:spTree>
    <p:extLst>
      <p:ext uri="{BB962C8B-B14F-4D97-AF65-F5344CB8AC3E}">
        <p14:creationId xmlns:p14="http://schemas.microsoft.com/office/powerpoint/2010/main" val="2116196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では、開発したシステムの動作検証を行います。</a:t>
            </a:r>
            <a:endParaRPr kumimoji="1" lang="en-US" altLang="ja-JP" dirty="0"/>
          </a:p>
          <a:p>
            <a:r>
              <a:rPr kumimoji="1" lang="ja-JP" altLang="en-US" dirty="0"/>
              <a:t>開発するプログラムは、「</a:t>
            </a:r>
            <a:r>
              <a:rPr lang="ja-JP" altLang="en-US" sz="1200" dirty="0"/>
              <a:t>温度センサによる</a:t>
            </a:r>
            <a:r>
              <a:rPr lang="en-US" altLang="ja-JP" sz="1200" dirty="0"/>
              <a:t>LED</a:t>
            </a:r>
            <a:r>
              <a:rPr lang="ja-JP" altLang="en-US" sz="1200" dirty="0"/>
              <a:t>制御と温度値のターミナル表示</a:t>
            </a:r>
            <a:r>
              <a:rPr kumimoji="1" lang="ja-JP" altLang="en-US" dirty="0"/>
              <a:t>」を行う。</a:t>
            </a:r>
            <a:endParaRPr kumimoji="1" lang="en-US" altLang="ja-JP" dirty="0"/>
          </a:p>
          <a:p>
            <a:r>
              <a:rPr kumimoji="1" lang="en-US" altLang="ja-JP" dirty="0"/>
              <a:t>Node-RED</a:t>
            </a:r>
            <a:r>
              <a:rPr kumimoji="1" lang="ja-JP" altLang="en-US" dirty="0"/>
              <a:t>で作成するフローはスライドの通り。</a:t>
            </a:r>
            <a:endParaRPr kumimoji="1" lang="en-US" altLang="ja-JP" dirty="0"/>
          </a:p>
          <a:p>
            <a:endParaRPr kumimoji="1" lang="en-US" altLang="ja-JP" dirty="0"/>
          </a:p>
          <a:p>
            <a:r>
              <a:rPr kumimoji="1" lang="ja-JP" altLang="en-US" dirty="0"/>
              <a:t>プログラムの概要は，温度センサから受け取った温度値が、</a:t>
            </a:r>
            <a:r>
              <a:rPr kumimoji="1" lang="en-US" altLang="ja-JP" dirty="0"/>
              <a:t>24</a:t>
            </a:r>
            <a:r>
              <a:rPr kumimoji="1" lang="ja-JP" altLang="en-US" dirty="0"/>
              <a:t>度以上であれば赤</a:t>
            </a:r>
            <a:r>
              <a:rPr kumimoji="1" lang="en-US" altLang="ja-JP" dirty="0"/>
              <a:t>LED</a:t>
            </a:r>
            <a:r>
              <a:rPr kumimoji="1" lang="ja-JP" altLang="en-US" dirty="0"/>
              <a:t>、</a:t>
            </a:r>
            <a:r>
              <a:rPr kumimoji="1" lang="en-US" altLang="ja-JP" dirty="0"/>
              <a:t>24</a:t>
            </a:r>
            <a:r>
              <a:rPr kumimoji="1" lang="ja-JP" altLang="en-US" dirty="0"/>
              <a:t>度未満であれば青</a:t>
            </a:r>
            <a:r>
              <a:rPr kumimoji="1" lang="en-US" altLang="ja-JP" dirty="0"/>
              <a:t>LED</a:t>
            </a:r>
            <a:r>
              <a:rPr kumimoji="1" lang="ja-JP" altLang="en-US" dirty="0"/>
              <a:t>が点灯するプログラム。</a:t>
            </a:r>
            <a:endParaRPr kumimoji="1" lang="en-US" altLang="ja-JP" dirty="0"/>
          </a:p>
          <a:p>
            <a:endParaRPr kumimoji="1" lang="en-US" altLang="ja-JP" dirty="0"/>
          </a:p>
          <a:p>
            <a:r>
              <a:rPr kumimoji="1" lang="en-US" altLang="ja-JP" dirty="0"/>
              <a:t>Inject</a:t>
            </a:r>
            <a:r>
              <a:rPr kumimoji="1" lang="ja-JP" altLang="en-US" dirty="0"/>
              <a:t>と</a:t>
            </a:r>
            <a:r>
              <a:rPr kumimoji="1" lang="en-US" altLang="ja-JP" dirty="0"/>
              <a:t>Constant</a:t>
            </a:r>
            <a:r>
              <a:rPr kumimoji="1" lang="ja-JP" altLang="en-US" dirty="0"/>
              <a:t>で</a:t>
            </a:r>
            <a:r>
              <a:rPr kumimoji="1" lang="en-US" altLang="ja-JP" dirty="0"/>
              <a:t>1s</a:t>
            </a:r>
            <a:r>
              <a:rPr kumimoji="1" lang="ja-JP" altLang="en-US" dirty="0"/>
              <a:t>ごとにデータを送信する。</a:t>
            </a:r>
            <a:endParaRPr kumimoji="1" lang="en-US" altLang="ja-JP" dirty="0"/>
          </a:p>
          <a:p>
            <a:r>
              <a:rPr kumimoji="1" lang="en-US" altLang="ja-JP" dirty="0"/>
              <a:t>I2C</a:t>
            </a:r>
            <a:r>
              <a:rPr kumimoji="1" lang="ja-JP" altLang="en-US" dirty="0"/>
              <a:t>で温度センサから温度値を受け取る</a:t>
            </a:r>
            <a:endParaRPr kumimoji="1" lang="en-US" altLang="ja-JP" dirty="0"/>
          </a:p>
          <a:p>
            <a:r>
              <a:rPr kumimoji="1" lang="ja-JP" altLang="en-US" dirty="0"/>
              <a:t>受け取った温度値はバイトコードであるため、</a:t>
            </a:r>
            <a:r>
              <a:rPr kumimoji="1" lang="en-US" altLang="ja-JP" dirty="0"/>
              <a:t>function-ruby</a:t>
            </a:r>
            <a:r>
              <a:rPr kumimoji="1" lang="ja-JP" altLang="en-US" dirty="0"/>
              <a:t>ノードの自由記述で摂氏温度に変換させる。また、ターミナル表示もここでプログラムする。</a:t>
            </a:r>
            <a:endParaRPr kumimoji="1" lang="en-US" altLang="ja-JP" dirty="0"/>
          </a:p>
          <a:p>
            <a:r>
              <a:rPr kumimoji="1" lang="ja-JP" altLang="en-US" dirty="0"/>
              <a:t>最後の</a:t>
            </a:r>
            <a:r>
              <a:rPr kumimoji="1" lang="en-US" altLang="ja-JP" dirty="0"/>
              <a:t>switch</a:t>
            </a:r>
            <a:r>
              <a:rPr kumimoji="1" lang="ja-JP" altLang="en-US" dirty="0"/>
              <a:t>と</a:t>
            </a:r>
            <a:r>
              <a:rPr kumimoji="1" lang="en-US" altLang="ja-JP" dirty="0"/>
              <a:t>LED</a:t>
            </a:r>
            <a:r>
              <a:rPr kumimoji="1" lang="ja-JP" altLang="en-US" dirty="0"/>
              <a:t>で、摂氏温度に従った</a:t>
            </a:r>
            <a:r>
              <a:rPr kumimoji="1" lang="en-US" altLang="ja-JP" dirty="0"/>
              <a:t>LED</a:t>
            </a:r>
            <a:r>
              <a:rPr kumimoji="1" lang="ja-JP" altLang="en-US" dirty="0"/>
              <a:t>制御が行える。</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12</a:t>
            </a:fld>
            <a:endParaRPr kumimoji="1" lang="ja-JP" altLang="en-US"/>
          </a:p>
        </p:txBody>
      </p:sp>
    </p:spTree>
    <p:extLst>
      <p:ext uri="{BB962C8B-B14F-4D97-AF65-F5344CB8AC3E}">
        <p14:creationId xmlns:p14="http://schemas.microsoft.com/office/powerpoint/2010/main" val="2797631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こちらは、前スライドで作成したフローに基づいて生成された</a:t>
            </a:r>
            <a:r>
              <a:rPr kumimoji="1" lang="en-US" altLang="ja-JP" dirty="0"/>
              <a:t>Ruby</a:t>
            </a:r>
            <a:r>
              <a:rPr kumimoji="1" lang="ja-JP" altLang="en-US" dirty="0"/>
              <a:t>コードになります．右図にある</a:t>
            </a:r>
            <a:r>
              <a:rPr kumimoji="1" lang="en-US" altLang="ja-JP" dirty="0"/>
              <a:t>Ruby</a:t>
            </a:r>
            <a:r>
              <a:rPr kumimoji="1" lang="ja-JP" altLang="en-US" dirty="0"/>
              <a:t>コードは、エディタ機能で各メソッドを折り畳んでいます．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13</a:t>
            </a:fld>
            <a:endParaRPr kumimoji="1" lang="ja-JP" altLang="en-US"/>
          </a:p>
        </p:txBody>
      </p:sp>
    </p:spTree>
    <p:extLst>
      <p:ext uri="{BB962C8B-B14F-4D97-AF65-F5344CB8AC3E}">
        <p14:creationId xmlns:p14="http://schemas.microsoft.com/office/powerpoint/2010/main" val="2367308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本システムについては、フクオカ</a:t>
            </a:r>
            <a:r>
              <a:rPr kumimoji="1" lang="en-US" altLang="ja-JP" dirty="0"/>
              <a:t>Ruby</a:t>
            </a:r>
            <a:r>
              <a:rPr kumimoji="1" lang="ja-JP" altLang="en-US" dirty="0"/>
              <a:t>大賞というコンテストに出場し、企業賞「</a:t>
            </a:r>
            <a:r>
              <a:rPr kumimoji="1" lang="en-US" altLang="ja-JP" dirty="0"/>
              <a:t>ZOZO</a:t>
            </a:r>
            <a:r>
              <a:rPr kumimoji="1" lang="ja-JP" altLang="en-US" dirty="0"/>
              <a:t>賞」を受賞しました。</a:t>
            </a:r>
            <a:endParaRPr kumimoji="1" lang="en-US" altLang="ja-JP" dirty="0"/>
          </a:p>
          <a:p>
            <a:r>
              <a:rPr kumimoji="1" lang="ja-JP" altLang="en-US" dirty="0"/>
              <a:t>また、松江工業高等専門学校の生徒の方々に</a:t>
            </a:r>
            <a:r>
              <a:rPr kumimoji="1" lang="en-US" altLang="ja-JP" dirty="0" err="1"/>
              <a:t>mruby</a:t>
            </a:r>
            <a:r>
              <a:rPr kumimoji="1" lang="ja-JP" altLang="en-US" dirty="0"/>
              <a:t>ハンズオンセミナーとして本システムを使って頂き、</a:t>
            </a:r>
            <a:endParaRPr kumimoji="1" lang="en-US" altLang="ja-JP" dirty="0"/>
          </a:p>
          <a:p>
            <a:r>
              <a:rPr kumimoji="1" lang="ja-JP" altLang="en-US" dirty="0"/>
              <a:t>簡単なデータフローの使用テストを行いました．</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15</a:t>
            </a:fld>
            <a:endParaRPr kumimoji="1" lang="ja-JP" altLang="en-US"/>
          </a:p>
        </p:txBody>
      </p:sp>
    </p:spTree>
    <p:extLst>
      <p:ext uri="{BB962C8B-B14F-4D97-AF65-F5344CB8AC3E}">
        <p14:creationId xmlns:p14="http://schemas.microsoft.com/office/powerpoint/2010/main" val="1512369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そしてこちらが、データフローを用いたプログラム作成の難易度についてのアンケート結果となります。</a:t>
            </a:r>
            <a:endParaRPr kumimoji="1" lang="en-US" altLang="ja-JP" dirty="0"/>
          </a:p>
          <a:p>
            <a:r>
              <a:rPr kumimoji="1" lang="ja-JP" altLang="en-US" dirty="0"/>
              <a:t>以上より、過半数以上の方はデータフローでのプログラム</a:t>
            </a:r>
            <a:r>
              <a:rPr kumimoji="1" lang="ja-JP" altLang="en-US"/>
              <a:t>の作成に対して、難しい</a:t>
            </a:r>
            <a:r>
              <a:rPr kumimoji="1" lang="ja-JP" altLang="en-US" dirty="0"/>
              <a:t>と感じることなくプログラムが組めたと回答しております</a:t>
            </a:r>
            <a:endParaRPr kumimoji="1" lang="en-US" altLang="ja-JP" dirty="0"/>
          </a:p>
          <a:p>
            <a:r>
              <a:rPr kumimoji="1" lang="ja-JP" altLang="en-US" dirty="0"/>
              <a:t>コメントとしては、</a:t>
            </a:r>
            <a:endParaRPr kumimoji="1" lang="en-US" altLang="ja-JP" dirty="0"/>
          </a:p>
          <a:p>
            <a:r>
              <a:rPr kumimoji="1" lang="ja-JP" altLang="en-US" dirty="0"/>
              <a:t>「データフローを用いることでプログラムを簡単に作成できる点が良い」</a:t>
            </a:r>
            <a:endParaRPr kumimoji="1" lang="en-US" altLang="ja-JP" dirty="0"/>
          </a:p>
          <a:p>
            <a:r>
              <a:rPr kumimoji="1" lang="ja-JP" altLang="en-US" dirty="0"/>
              <a:t>「コーディングに慣れていない方にはデータフローは扱えそう」といったコメントを頂きました．</a:t>
            </a:r>
            <a:endParaRPr kumimoji="1" lang="en-US" altLang="ja-JP" dirty="0"/>
          </a:p>
          <a:p>
            <a:r>
              <a:rPr kumimoji="1" lang="ja-JP" altLang="en-US" dirty="0"/>
              <a:t>以上より，データフローを用いたプログラミングは、コーディングを行うより初学者ユーザーにとって負担が減る効果があるのかな考えています．</a:t>
            </a:r>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16</a:t>
            </a:fld>
            <a:endParaRPr kumimoji="1" lang="ja-JP" altLang="en-US"/>
          </a:p>
        </p:txBody>
      </p:sp>
    </p:spTree>
    <p:extLst>
      <p:ext uri="{BB962C8B-B14F-4D97-AF65-F5344CB8AC3E}">
        <p14:creationId xmlns:p14="http://schemas.microsoft.com/office/powerpoint/2010/main" val="4164904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本研究では，マイコン専用のノードの開発と、</a:t>
            </a:r>
            <a:r>
              <a:rPr kumimoji="1" lang="en-US" altLang="ja-JP" dirty="0"/>
              <a:t>Ruby</a:t>
            </a:r>
            <a:r>
              <a:rPr kumimoji="1" lang="ja-JP" altLang="en-US" dirty="0"/>
              <a:t>コード生成器の開発を行い、プログミング環境の構築を行いました．</a:t>
            </a:r>
            <a:endParaRPr kumimoji="1" lang="en-US" altLang="ja-JP" dirty="0"/>
          </a:p>
          <a:p>
            <a:r>
              <a:rPr kumimoji="1" lang="ja-JP" altLang="en-US" dirty="0"/>
              <a:t>今後の展望は</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17</a:t>
            </a:fld>
            <a:endParaRPr kumimoji="1" lang="ja-JP" altLang="en-US"/>
          </a:p>
        </p:txBody>
      </p:sp>
    </p:spTree>
    <p:extLst>
      <p:ext uri="{BB962C8B-B14F-4D97-AF65-F5344CB8AC3E}">
        <p14:creationId xmlns:p14="http://schemas.microsoft.com/office/powerpoint/2010/main" val="3170186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18</a:t>
            </a:fld>
            <a:endParaRPr kumimoji="1" lang="ja-JP" altLang="en-US"/>
          </a:p>
        </p:txBody>
      </p:sp>
    </p:spTree>
    <p:extLst>
      <p:ext uri="{BB962C8B-B14F-4D97-AF65-F5344CB8AC3E}">
        <p14:creationId xmlns:p14="http://schemas.microsoft.com/office/powerpoint/2010/main" val="1430302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では、各工程について詳しく説明します．</a:t>
            </a:r>
            <a:endParaRPr kumimoji="1" lang="en-US" altLang="ja-JP" dirty="0"/>
          </a:p>
          <a:p>
            <a:endParaRPr kumimoji="1" lang="en-US" altLang="ja-JP" dirty="0"/>
          </a:p>
          <a:p>
            <a:r>
              <a:rPr kumimoji="1" lang="ja-JP" altLang="en-US" dirty="0"/>
              <a:t>配置されたノードの情報は、このような</a:t>
            </a:r>
            <a:r>
              <a:rPr kumimoji="1" lang="en-US" altLang="ja-JP" dirty="0"/>
              <a:t>JSON</a:t>
            </a:r>
            <a:r>
              <a:rPr kumimoji="1" lang="ja-JP" altLang="en-US" dirty="0"/>
              <a:t>ファイルに保存されている。</a:t>
            </a:r>
            <a:endParaRPr kumimoji="1" lang="en-US" altLang="ja-JP" dirty="0"/>
          </a:p>
          <a:p>
            <a:r>
              <a:rPr kumimoji="1" lang="ja-JP" altLang="en-US" dirty="0"/>
              <a:t>これを，</a:t>
            </a:r>
            <a:r>
              <a:rPr kumimoji="1" lang="en-US" altLang="ja-JP" dirty="0"/>
              <a:t>Ruby</a:t>
            </a:r>
            <a:r>
              <a:rPr kumimoji="1" lang="ja-JP" altLang="en-US" dirty="0"/>
              <a:t>で扱いやすくするために，右図のようなハッシュ形式に加工している．</a:t>
            </a:r>
            <a:endParaRPr kumimoji="1" lang="en-US" altLang="ja-JP" dirty="0"/>
          </a:p>
          <a:p>
            <a:r>
              <a:rPr kumimoji="1" lang="ja-JP" altLang="en-US" dirty="0"/>
              <a:t>これにより、ノードの</a:t>
            </a:r>
            <a:r>
              <a:rPr kumimoji="1" lang="en-US" altLang="ja-JP" dirty="0"/>
              <a:t>ID</a:t>
            </a:r>
            <a:r>
              <a:rPr kumimoji="1" lang="ja-JP" altLang="en-US" dirty="0"/>
              <a:t>を参照するだけでノードのプロパティ情報が参照しやすくなる。</a:t>
            </a:r>
            <a:endParaRPr kumimoji="1" lang="en-US" altLang="ja-JP" dirty="0"/>
          </a:p>
          <a:p>
            <a:r>
              <a:rPr kumimoji="1" lang="ja-JP" altLang="en-US" dirty="0"/>
              <a:t>以降、このハッシュ形式のデータ構造のことを「ノードデータベース」と呼称</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19</a:t>
            </a:fld>
            <a:endParaRPr kumimoji="1" lang="ja-JP" altLang="en-US"/>
          </a:p>
        </p:txBody>
      </p:sp>
    </p:spTree>
    <p:extLst>
      <p:ext uri="{BB962C8B-B14F-4D97-AF65-F5344CB8AC3E}">
        <p14:creationId xmlns:p14="http://schemas.microsoft.com/office/powerpoint/2010/main" val="640231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近年、小学校・高等学校といった教育機関でのプログラミング科目必修化が進んでいる。</a:t>
            </a:r>
            <a:endParaRPr kumimoji="1" lang="en-US" altLang="ja-JP" dirty="0"/>
          </a:p>
          <a:p>
            <a:r>
              <a:rPr kumimoji="1" lang="ja-JP" altLang="en-US" dirty="0"/>
              <a:t>プログラミング科目の目的</a:t>
            </a:r>
            <a:endParaRPr kumimoji="1" lang="en-US" altLang="ja-JP" dirty="0"/>
          </a:p>
          <a:p>
            <a:r>
              <a:rPr kumimoji="1" lang="ja-JP" altLang="en-US" dirty="0"/>
              <a:t>・プログラム的な処理内容や処理手順生み出す力、いわゆるプログラミングロジックの理解</a:t>
            </a:r>
            <a:endParaRPr kumimoji="1" lang="en-US" altLang="ja-JP" dirty="0"/>
          </a:p>
          <a:p>
            <a:r>
              <a:rPr kumimoji="1" lang="ja-JP" altLang="en-US" dirty="0"/>
              <a:t>・データの扱い方の理解</a:t>
            </a:r>
            <a:endParaRPr kumimoji="1" lang="en-US" altLang="ja-JP" dirty="0"/>
          </a:p>
          <a:p>
            <a:r>
              <a:rPr kumimoji="1" lang="ja-JP" altLang="en-US" dirty="0"/>
              <a:t>の</a:t>
            </a:r>
            <a:r>
              <a:rPr kumimoji="1" lang="en-US" altLang="ja-JP" dirty="0"/>
              <a:t>2</a:t>
            </a:r>
            <a:r>
              <a:rPr kumimoji="1" lang="ja-JP" altLang="en-US" dirty="0"/>
              <a:t>つがある。</a:t>
            </a:r>
            <a:endParaRPr kumimoji="1" lang="en-US" altLang="ja-JP" dirty="0"/>
          </a:p>
          <a:p>
            <a:r>
              <a:rPr kumimoji="1" lang="ja-JP" altLang="en-US" dirty="0"/>
              <a:t>教育教材としてはテキスト言語による学習ではなく、ビジュアルプログラミングツールがよく使われており、注目されている。</a:t>
            </a:r>
            <a:endParaRPr kumimoji="1" lang="en-US" altLang="ja-JP" dirty="0"/>
          </a:p>
          <a:p>
            <a:endParaRPr kumimoji="1" lang="en-US" altLang="ja-JP" dirty="0"/>
          </a:p>
          <a:p>
            <a:r>
              <a:rPr kumimoji="1" lang="ja-JP" altLang="en-US" dirty="0"/>
              <a:t>そもそもビジュアルプログラミング言語とは、</a:t>
            </a:r>
            <a:r>
              <a:rPr kumimoji="1" lang="ja-JP" altLang="en-US" sz="1200" dirty="0"/>
              <a:t>視覚的な操作でプログラムを組むことができる</a:t>
            </a:r>
            <a:r>
              <a:rPr lang="ja-JP" altLang="en-US" sz="1200" dirty="0"/>
              <a:t>プログラミング言語。</a:t>
            </a:r>
            <a:endParaRPr lang="en-US" altLang="ja-JP" sz="1200" dirty="0"/>
          </a:p>
          <a:p>
            <a:r>
              <a:rPr lang="ja-JP" altLang="en-US" sz="1200" dirty="0"/>
              <a:t>教育用として、右図のようなブロック型が</a:t>
            </a:r>
            <a:r>
              <a:rPr kumimoji="1" lang="ja-JP" altLang="en-US" dirty="0"/>
              <a:t>ビジュアルプログラミング言語が</a:t>
            </a:r>
            <a:r>
              <a:rPr lang="ja-JP" altLang="en-US" sz="1200" dirty="0"/>
              <a:t>主流となっている。</a:t>
            </a:r>
            <a:endParaRPr kumimoji="1" lang="en-US"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1</a:t>
            </a:fld>
            <a:endParaRPr kumimoji="1" lang="ja-JP" altLang="en-US"/>
          </a:p>
        </p:txBody>
      </p:sp>
    </p:spTree>
    <p:extLst>
      <p:ext uri="{BB962C8B-B14F-4D97-AF65-F5344CB8AC3E}">
        <p14:creationId xmlns:p14="http://schemas.microsoft.com/office/powerpoint/2010/main" val="3488896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ここでは、必要機能の整理について、詳しく説明します．</a:t>
            </a:r>
            <a:endParaRPr kumimoji="1" lang="en-US" altLang="ja-JP" dirty="0"/>
          </a:p>
          <a:p>
            <a:r>
              <a:rPr kumimoji="1" lang="ja-JP" altLang="en-US" dirty="0"/>
              <a:t>この工程を行う際、ノードプログラムという概念を使っています。</a:t>
            </a:r>
            <a:endParaRPr kumimoji="1" lang="en-US" altLang="ja-JP" dirty="0"/>
          </a:p>
          <a:p>
            <a:r>
              <a:rPr kumimoji="1" lang="ja-JP" altLang="en-US" dirty="0"/>
              <a:t>ノードプログラムとは</a:t>
            </a:r>
            <a:r>
              <a:rPr kumimoji="1" lang="en-US" altLang="ja-JP" dirty="0"/>
              <a:t>…</a:t>
            </a:r>
            <a:r>
              <a:rPr kumimoji="1" lang="ja-JP" altLang="en-US" dirty="0"/>
              <a:t>ノードのタイプごとに機能をまとめたプログラムのことで、ローカルの方で事前に実装しているプログラムのこと</a:t>
            </a:r>
            <a:endParaRPr kumimoji="1" lang="en-US" altLang="ja-JP" dirty="0"/>
          </a:p>
          <a:p>
            <a:r>
              <a:rPr kumimoji="1" lang="ja-JP" altLang="en-US" dirty="0"/>
              <a:t>っ例えば、</a:t>
            </a:r>
            <a:r>
              <a:rPr kumimoji="1" lang="en-US" altLang="ja-JP" dirty="0"/>
              <a:t>LED</a:t>
            </a:r>
            <a:r>
              <a:rPr kumimoji="1" lang="ja-JP" altLang="en-US" dirty="0"/>
              <a:t>ノードのノードプログラムは</a:t>
            </a:r>
            <a:r>
              <a:rPr kumimoji="1" lang="en-US" altLang="ja-JP" dirty="0"/>
              <a:t>…</a:t>
            </a:r>
          </a:p>
          <a:p>
            <a:endParaRPr kumimoji="1" lang="en-US" altLang="ja-JP" dirty="0"/>
          </a:p>
          <a:p>
            <a:r>
              <a:rPr kumimoji="1" lang="ja-JP" altLang="en-US" dirty="0"/>
              <a:t>必要機能の整理で行われる処理過程としては，</a:t>
            </a:r>
            <a:endParaRPr kumimoji="1" lang="en-US" altLang="ja-JP" dirty="0"/>
          </a:p>
          <a:p>
            <a:r>
              <a:rPr kumimoji="1" lang="ja-JP" altLang="en-US" dirty="0"/>
              <a:t>前スライドで作成されたノードデータベースに対し、存在するノードタイプの抽出作業を行う。</a:t>
            </a:r>
            <a:endParaRPr kumimoji="1" lang="en-US" altLang="ja-JP" dirty="0"/>
          </a:p>
          <a:p>
            <a:r>
              <a:rPr kumimoji="1" lang="ja-JP" altLang="en-US" dirty="0"/>
              <a:t>抽出されたノードタイプに応じて、事前に実装されている必要なノードプログラムを選択していく。</a:t>
            </a:r>
            <a:endParaRPr kumimoji="1" lang="en-US" altLang="ja-JP" dirty="0"/>
          </a:p>
          <a:p>
            <a:endParaRPr kumimoji="1" lang="en-US" altLang="ja-JP"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20</a:t>
            </a:fld>
            <a:endParaRPr kumimoji="1" lang="ja-JP" altLang="en-US"/>
          </a:p>
        </p:txBody>
      </p:sp>
    </p:spTree>
    <p:extLst>
      <p:ext uri="{BB962C8B-B14F-4D97-AF65-F5344CB8AC3E}">
        <p14:creationId xmlns:p14="http://schemas.microsoft.com/office/powerpoint/2010/main" val="3595644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しかし、一部のノードでは、複数の機能を持っている場合がある。</a:t>
            </a:r>
            <a:endParaRPr kumimoji="1" lang="en-US" altLang="ja-JP" dirty="0"/>
          </a:p>
          <a:p>
            <a:r>
              <a:rPr kumimoji="1" lang="ja-JP" altLang="en-US" dirty="0"/>
              <a:t>例：</a:t>
            </a:r>
            <a:r>
              <a:rPr kumimoji="1" lang="en-US" altLang="ja-JP" dirty="0"/>
              <a:t>LED</a:t>
            </a:r>
            <a:r>
              <a:rPr kumimoji="1" lang="ja-JP" altLang="en-US" dirty="0"/>
              <a:t>ノード</a:t>
            </a:r>
            <a:endParaRPr kumimoji="1" lang="en-US" altLang="ja-JP" dirty="0"/>
          </a:p>
          <a:p>
            <a:r>
              <a:rPr kumimoji="1" lang="ja-JP" altLang="en-US" dirty="0"/>
              <a:t>制御対象の項目を変更すると、</a:t>
            </a:r>
            <a:r>
              <a:rPr kumimoji="1" lang="en-US" altLang="ja-JP" dirty="0"/>
              <a:t>UI</a:t>
            </a:r>
            <a:r>
              <a:rPr kumimoji="1" lang="ja-JP" altLang="en-US" dirty="0"/>
              <a:t>が大きく変化していることがわかる。</a:t>
            </a:r>
            <a:endParaRPr kumimoji="1" lang="en-US" altLang="ja-JP" dirty="0"/>
          </a:p>
          <a:p>
            <a:r>
              <a:rPr kumimoji="1" lang="ja-JP" altLang="en-US" dirty="0"/>
              <a:t>例えば、ユーザーがオンボード</a:t>
            </a:r>
            <a:r>
              <a:rPr kumimoji="1" lang="en-US" altLang="ja-JP" dirty="0"/>
              <a:t>LED</a:t>
            </a:r>
            <a:r>
              <a:rPr kumimoji="1" lang="ja-JP" altLang="en-US" dirty="0"/>
              <a:t>を制御のみを使いたい場合、</a:t>
            </a:r>
            <a:endParaRPr kumimoji="1" lang="en-US" altLang="ja-JP" dirty="0"/>
          </a:p>
          <a:p>
            <a:r>
              <a:rPr kumimoji="1" lang="ja-JP" altLang="en-US" dirty="0"/>
              <a:t>マイコンボードの</a:t>
            </a:r>
            <a:r>
              <a:rPr kumimoji="1" lang="en-US" altLang="ja-JP" dirty="0"/>
              <a:t>pin</a:t>
            </a:r>
            <a:r>
              <a:rPr kumimoji="1" lang="ja-JP" altLang="en-US" dirty="0"/>
              <a:t>の初期設定や出力制御に関するプログラムが無駄となってしまいます。</a:t>
            </a:r>
            <a:endParaRPr kumimoji="1" lang="en-US" altLang="ja-JP" dirty="0"/>
          </a:p>
          <a:p>
            <a:r>
              <a:rPr kumimoji="1" lang="ja-JP" altLang="en-US" dirty="0"/>
              <a:t>そこで、一部のノードでは「機能の部品化」を行っている。</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21</a:t>
            </a:fld>
            <a:endParaRPr kumimoji="1" lang="ja-JP" altLang="en-US"/>
          </a:p>
        </p:txBody>
      </p:sp>
    </p:spTree>
    <p:extLst>
      <p:ext uri="{BB962C8B-B14F-4D97-AF65-F5344CB8AC3E}">
        <p14:creationId xmlns:p14="http://schemas.microsoft.com/office/powerpoint/2010/main" val="838467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配置されているノードがこのような場合であったとします。</a:t>
            </a:r>
            <a:endParaRPr kumimoji="1" lang="en-US" altLang="ja-JP" dirty="0"/>
          </a:p>
          <a:p>
            <a:endParaRPr kumimoji="1" lang="en-US" altLang="ja-JP" dirty="0"/>
          </a:p>
          <a:p>
            <a:r>
              <a:rPr kumimoji="1" lang="ja-JP" altLang="en-US" dirty="0"/>
              <a:t>①配置されたノードを基に、ノードデータベースを生成します。</a:t>
            </a:r>
            <a:endParaRPr kumimoji="1" lang="en-US" altLang="ja-JP" dirty="0"/>
          </a:p>
          <a:p>
            <a:r>
              <a:rPr kumimoji="1" lang="ja-JP" altLang="en-US" dirty="0"/>
              <a:t>①ノードデータベースからタイプの抽出作業を行い、必要機能を纏めていきます</a:t>
            </a:r>
            <a:endParaRPr kumimoji="1" lang="en-US" altLang="ja-JP" dirty="0"/>
          </a:p>
          <a:p>
            <a:r>
              <a:rPr kumimoji="1" lang="ja-JP" altLang="en-US" dirty="0"/>
              <a:t>③機能の部品化が必要かどうかを調べます。</a:t>
            </a:r>
            <a:endParaRPr kumimoji="1" lang="en-US" altLang="ja-JP" dirty="0"/>
          </a:p>
          <a:p>
            <a:r>
              <a:rPr kumimoji="1" lang="ja-JP" altLang="en-US" dirty="0"/>
              <a:t>③</a:t>
            </a:r>
            <a:r>
              <a:rPr kumimoji="1" lang="en-US" altLang="ja-JP" dirty="0"/>
              <a:t>inject</a:t>
            </a:r>
            <a:r>
              <a:rPr kumimoji="1" lang="ja-JP" altLang="en-US" dirty="0"/>
              <a:t>と</a:t>
            </a:r>
            <a:r>
              <a:rPr kumimoji="1" lang="en-US" altLang="ja-JP" dirty="0"/>
              <a:t>i2c</a:t>
            </a:r>
            <a:r>
              <a:rPr kumimoji="1" lang="ja-JP" altLang="en-US" dirty="0"/>
              <a:t>は部分的な機能はないため、そのまま選択される。</a:t>
            </a:r>
            <a:endParaRPr kumimoji="1" lang="en-US" altLang="ja-JP" dirty="0"/>
          </a:p>
          <a:p>
            <a:r>
              <a:rPr kumimoji="1" lang="ja-JP" altLang="en-US" dirty="0"/>
              <a:t>④</a:t>
            </a:r>
            <a:r>
              <a:rPr kumimoji="1" lang="en-US" altLang="ja-JP" dirty="0"/>
              <a:t>LED</a:t>
            </a:r>
            <a:r>
              <a:rPr kumimoji="1" lang="ja-JP" altLang="en-US" dirty="0"/>
              <a:t>ノードは、今回の場合オンボード</a:t>
            </a:r>
            <a:r>
              <a:rPr kumimoji="1" lang="en-US" altLang="ja-JP" dirty="0"/>
              <a:t>LED</a:t>
            </a:r>
            <a:r>
              <a:rPr kumimoji="1" lang="ja-JP" altLang="en-US" dirty="0"/>
              <a:t>のみを使用するので、オンボード</a:t>
            </a:r>
            <a:r>
              <a:rPr kumimoji="1" lang="en-US" altLang="ja-JP" dirty="0"/>
              <a:t>LED</a:t>
            </a:r>
            <a:r>
              <a:rPr kumimoji="1" lang="ja-JP" altLang="en-US" dirty="0"/>
              <a:t>の機能を利用するプログラムだけをノードプログラムに記述し、そのノードプログラムを選択します。</a:t>
            </a:r>
            <a:endParaRPr kumimoji="1" lang="en-US" altLang="ja-JP" dirty="0"/>
          </a:p>
          <a:p>
            <a:r>
              <a:rPr kumimoji="1" lang="ja-JP" altLang="en-US" dirty="0"/>
              <a:t>⑤そして最後は、選択されたノードプログラムを</a:t>
            </a:r>
            <a:r>
              <a:rPr kumimoji="1" lang="en-US" altLang="ja-JP" dirty="0"/>
              <a:t>Ruby</a:t>
            </a:r>
            <a:r>
              <a:rPr kumimoji="1" lang="ja-JP" altLang="en-US" dirty="0"/>
              <a:t>コードに記述していくことになります。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22</a:t>
            </a:fld>
            <a:endParaRPr kumimoji="1" lang="ja-JP" altLang="en-US"/>
          </a:p>
        </p:txBody>
      </p:sp>
    </p:spTree>
    <p:extLst>
      <p:ext uri="{BB962C8B-B14F-4D97-AF65-F5344CB8AC3E}">
        <p14:creationId xmlns:p14="http://schemas.microsoft.com/office/powerpoint/2010/main" val="1449691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23</a:t>
            </a:fld>
            <a:endParaRPr kumimoji="1" lang="ja-JP" altLang="en-US"/>
          </a:p>
        </p:txBody>
      </p:sp>
    </p:spTree>
    <p:extLst>
      <p:ext uri="{BB962C8B-B14F-4D97-AF65-F5344CB8AC3E}">
        <p14:creationId xmlns:p14="http://schemas.microsoft.com/office/powerpoint/2010/main" val="1121430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24</a:t>
            </a:fld>
            <a:endParaRPr kumimoji="1" lang="ja-JP" altLang="en-US"/>
          </a:p>
        </p:txBody>
      </p:sp>
    </p:spTree>
    <p:extLst>
      <p:ext uri="{BB962C8B-B14F-4D97-AF65-F5344CB8AC3E}">
        <p14:creationId xmlns:p14="http://schemas.microsoft.com/office/powerpoint/2010/main" val="297271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近年、インターネットを通して操作・管理などが行える</a:t>
            </a:r>
            <a:r>
              <a:rPr kumimoji="1" lang="en-US" altLang="ja-JP" dirty="0"/>
              <a:t>IoT</a:t>
            </a:r>
            <a:r>
              <a:rPr kumimoji="1" lang="ja-JP" altLang="en-US" dirty="0"/>
              <a:t>が普及しています。</a:t>
            </a:r>
            <a:endParaRPr kumimoji="1" lang="en-US" altLang="ja-JP" dirty="0"/>
          </a:p>
          <a:p>
            <a:r>
              <a:rPr kumimoji="1" lang="ja-JP" altLang="en-US" dirty="0"/>
              <a:t>スマホでのエアコン操作といったり、現場にいなくてもの農業の管理が行えたりなど</a:t>
            </a:r>
            <a:endParaRPr kumimoji="1" lang="en-US" altLang="ja-JP" dirty="0"/>
          </a:p>
          <a:p>
            <a:r>
              <a:rPr kumimoji="1" lang="ja-JP" altLang="en-US" dirty="0"/>
              <a:t>一般的な存在となり、開発も活発的に行われています。</a:t>
            </a:r>
            <a:endParaRPr kumimoji="1" lang="en-US" altLang="ja-JP" dirty="0"/>
          </a:p>
          <a:p>
            <a:r>
              <a:rPr kumimoji="1" lang="ja-JP" altLang="en-US" dirty="0"/>
              <a:t>その中、内閣府は科学技術政策として</a:t>
            </a:r>
            <a:r>
              <a:rPr kumimoji="1" lang="en-US" altLang="ja-JP" dirty="0"/>
              <a:t>Society5.0</a:t>
            </a:r>
            <a:r>
              <a:rPr kumimoji="1" lang="ja-JP" altLang="en-US" dirty="0"/>
              <a:t>を推進しています。</a:t>
            </a:r>
            <a:endParaRPr kumimoji="1" lang="en-US" altLang="ja-JP" dirty="0"/>
          </a:p>
          <a:p>
            <a:r>
              <a:rPr kumimoji="1" lang="en-US" altLang="ja-JP" dirty="0"/>
              <a:t>Society5.0</a:t>
            </a:r>
            <a:r>
              <a:rPr kumimoji="1" lang="ja-JP" altLang="en-US" dirty="0"/>
              <a:t>で示されている必要要素技術の</a:t>
            </a:r>
            <a:r>
              <a:rPr kumimoji="1" lang="en-US" altLang="ja-JP" dirty="0"/>
              <a:t>1</a:t>
            </a:r>
            <a:r>
              <a:rPr kumimoji="1" lang="ja-JP" altLang="en-US" dirty="0"/>
              <a:t>つとして</a:t>
            </a:r>
            <a:r>
              <a:rPr kumimoji="1" lang="en-US" altLang="ja-JP" dirty="0"/>
              <a:t>IoT</a:t>
            </a:r>
            <a:r>
              <a:rPr kumimoji="1" lang="ja-JP" altLang="en-US" dirty="0"/>
              <a:t>技術が掲げられており、</a:t>
            </a:r>
            <a:r>
              <a:rPr kumimoji="1" lang="en-US" altLang="ja-JP" dirty="0"/>
              <a:t>IoT</a:t>
            </a:r>
            <a:r>
              <a:rPr kumimoji="1" lang="ja-JP" altLang="en-US" dirty="0"/>
              <a:t>技術者の育成も重要視しています。</a:t>
            </a:r>
            <a:endParaRPr kumimoji="1" lang="en-US" altLang="ja-JP" dirty="0"/>
          </a:p>
          <a:p>
            <a:r>
              <a:rPr kumimoji="1" lang="ja-JP" altLang="en-US" dirty="0"/>
              <a:t>また、小学校・中学校といった教育機関で「プログラミング科目」の必修化が進められています。</a:t>
            </a:r>
            <a:endParaRPr kumimoji="1" lang="en-US" altLang="ja-JP" dirty="0"/>
          </a:p>
          <a:p>
            <a:r>
              <a:rPr kumimoji="1" lang="ja-JP" altLang="en-US" dirty="0"/>
              <a:t>教育機関でのプログラミング科目は、プログラム言語の習得を目的としていなく、</a:t>
            </a:r>
            <a:endParaRPr kumimoji="1" lang="en-US" altLang="ja-JP" dirty="0"/>
          </a:p>
          <a:p>
            <a:r>
              <a:rPr kumimoji="1" lang="ja-JP" altLang="en-US" dirty="0"/>
              <a:t>プログラムロジックの理解やデータの扱いを学ぶことが目的であるため、</a:t>
            </a:r>
            <a:endParaRPr kumimoji="1" lang="en-US" altLang="ja-JP" dirty="0"/>
          </a:p>
          <a:p>
            <a:r>
              <a:rPr kumimoji="1" lang="ja-JP" altLang="en-US" dirty="0"/>
              <a:t>教育用としてのビジュアルプログラミングツールが求められています。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25</a:t>
            </a:fld>
            <a:endParaRPr kumimoji="1" lang="ja-JP" altLang="en-US"/>
          </a:p>
        </p:txBody>
      </p:sp>
    </p:spTree>
    <p:extLst>
      <p:ext uri="{BB962C8B-B14F-4D97-AF65-F5344CB8AC3E}">
        <p14:creationId xmlns:p14="http://schemas.microsoft.com/office/powerpoint/2010/main" val="399197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近年、インターネットを通して操作・管理などが行える</a:t>
            </a:r>
            <a:r>
              <a:rPr kumimoji="1" lang="en-US" altLang="ja-JP" dirty="0"/>
              <a:t>IoT</a:t>
            </a:r>
            <a:r>
              <a:rPr kumimoji="1" lang="ja-JP" altLang="en-US" dirty="0"/>
              <a:t>が普及しています。</a:t>
            </a:r>
            <a:endParaRPr kumimoji="1" lang="en-US" altLang="ja-JP" dirty="0"/>
          </a:p>
          <a:p>
            <a:r>
              <a:rPr kumimoji="1" lang="ja-JP" altLang="en-US" dirty="0"/>
              <a:t>スマホでのエアコン操作といったり、現場にいなくてもの農業の品質管理が行えたりなど</a:t>
            </a:r>
            <a:endParaRPr kumimoji="1" lang="en-US" altLang="ja-JP" dirty="0"/>
          </a:p>
          <a:p>
            <a:r>
              <a:rPr kumimoji="1" lang="ja-JP" altLang="en-US" dirty="0"/>
              <a:t>一般的な存在となり、開発も活発的に行われています。</a:t>
            </a:r>
            <a:endParaRPr kumimoji="1" lang="en-US" altLang="ja-JP" dirty="0"/>
          </a:p>
          <a:p>
            <a:r>
              <a:rPr kumimoji="1" lang="ja-JP" altLang="en-US" dirty="0"/>
              <a:t>その中、内閣府は科学技術政策として</a:t>
            </a:r>
            <a:r>
              <a:rPr kumimoji="1" lang="en-US" altLang="ja-JP" dirty="0"/>
              <a:t>Society5.0</a:t>
            </a:r>
            <a:r>
              <a:rPr kumimoji="1" lang="ja-JP" altLang="en-US" dirty="0"/>
              <a:t>を推進しています。</a:t>
            </a:r>
            <a:endParaRPr kumimoji="1" lang="en-US" altLang="ja-JP" dirty="0"/>
          </a:p>
          <a:p>
            <a:r>
              <a:rPr kumimoji="1" lang="en-US" altLang="ja-JP" dirty="0"/>
              <a:t>Society5.0</a:t>
            </a:r>
            <a:r>
              <a:rPr kumimoji="1" lang="ja-JP" altLang="en-US" dirty="0"/>
              <a:t>で示されている必要要素技術の</a:t>
            </a:r>
            <a:r>
              <a:rPr kumimoji="1" lang="en-US" altLang="ja-JP" dirty="0"/>
              <a:t>1</a:t>
            </a:r>
            <a:r>
              <a:rPr kumimoji="1" lang="ja-JP" altLang="en-US" dirty="0"/>
              <a:t>つとして</a:t>
            </a:r>
            <a:r>
              <a:rPr kumimoji="1" lang="en-US" altLang="ja-JP" dirty="0"/>
              <a:t>IoT</a:t>
            </a:r>
            <a:r>
              <a:rPr kumimoji="1" lang="ja-JP" altLang="en-US" dirty="0"/>
              <a:t>技術が掲げられており、</a:t>
            </a:r>
            <a:r>
              <a:rPr kumimoji="1" lang="en-US" altLang="ja-JP" dirty="0"/>
              <a:t>IoT</a:t>
            </a:r>
            <a:r>
              <a:rPr kumimoji="1" lang="ja-JP" altLang="en-US" dirty="0"/>
              <a:t>技術者の育成も重要視しています。</a:t>
            </a:r>
            <a:endParaRPr kumimoji="1" lang="en-US" altLang="ja-JP" dirty="0"/>
          </a:p>
          <a:p>
            <a:r>
              <a:rPr kumimoji="1" lang="ja-JP" altLang="en-US" dirty="0"/>
              <a:t>また、小学校・中学校といった教育機関で「プログラミング科目」の必修化が進められています。</a:t>
            </a:r>
            <a:endParaRPr kumimoji="1" lang="en-US" altLang="ja-JP" dirty="0"/>
          </a:p>
          <a:p>
            <a:r>
              <a:rPr kumimoji="1" lang="ja-JP" altLang="en-US" dirty="0"/>
              <a:t>教育機関でのプログラミング科目は、プログラム言語の習得を目的としていなく、</a:t>
            </a:r>
            <a:endParaRPr kumimoji="1" lang="en-US" altLang="ja-JP" dirty="0"/>
          </a:p>
          <a:p>
            <a:r>
              <a:rPr kumimoji="1" lang="ja-JP" altLang="en-US" dirty="0"/>
              <a:t>プログラムロジックの理解やデータの扱いを学ぶことが目的であるため、</a:t>
            </a:r>
            <a:endParaRPr kumimoji="1" lang="en-US" altLang="ja-JP" dirty="0"/>
          </a:p>
          <a:p>
            <a:r>
              <a:rPr kumimoji="1" lang="ja-JP" altLang="en-US" dirty="0"/>
              <a:t>教育用としてのビジュアルプログラミングツールが求められています。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26</a:t>
            </a:fld>
            <a:endParaRPr kumimoji="1" lang="ja-JP" altLang="en-US"/>
          </a:p>
        </p:txBody>
      </p:sp>
    </p:spTree>
    <p:extLst>
      <p:ext uri="{BB962C8B-B14F-4D97-AF65-F5344CB8AC3E}">
        <p14:creationId xmlns:p14="http://schemas.microsoft.com/office/powerpoint/2010/main" val="1478234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マイコンボードは</a:t>
            </a:r>
            <a:r>
              <a:rPr kumimoji="1" lang="en-US" altLang="ja-JP" dirty="0" err="1"/>
              <a:t>Rboard</a:t>
            </a:r>
            <a:r>
              <a:rPr kumimoji="1" lang="ja-JP" altLang="en-US" dirty="0"/>
              <a:t>を用いている。</a:t>
            </a:r>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27</a:t>
            </a:fld>
            <a:endParaRPr kumimoji="1" lang="ja-JP" altLang="en-US"/>
          </a:p>
        </p:txBody>
      </p:sp>
    </p:spTree>
    <p:extLst>
      <p:ext uri="{BB962C8B-B14F-4D97-AF65-F5344CB8AC3E}">
        <p14:creationId xmlns:p14="http://schemas.microsoft.com/office/powerpoint/2010/main" val="1413579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ビジュアルプログラミング言語は、ユーザーが視覚的な操作でプログラミングが行えるツールです。</a:t>
            </a:r>
            <a:endParaRPr kumimoji="1" lang="en-US" altLang="ja-JP" dirty="0"/>
          </a:p>
          <a:p>
            <a:r>
              <a:rPr kumimoji="1" lang="ja-JP" altLang="en-US" dirty="0"/>
              <a:t>大きく分けて</a:t>
            </a:r>
            <a:r>
              <a:rPr kumimoji="1" lang="en-US" altLang="ja-JP" dirty="0"/>
              <a:t>2</a:t>
            </a:r>
            <a:r>
              <a:rPr kumimoji="1" lang="ja-JP" altLang="en-US" dirty="0"/>
              <a:t>つに分けられています。</a:t>
            </a:r>
            <a:endParaRPr kumimoji="1" lang="en-US" altLang="ja-JP" dirty="0"/>
          </a:p>
          <a:p>
            <a:endParaRPr kumimoji="1" lang="en-US" altLang="ja-JP" dirty="0"/>
          </a:p>
          <a:p>
            <a:r>
              <a:rPr kumimoji="1" lang="ja-JP" altLang="en-US" dirty="0"/>
              <a:t>・ブロック型</a:t>
            </a:r>
            <a:endParaRPr kumimoji="1" lang="en-US" altLang="ja-JP" dirty="0"/>
          </a:p>
          <a:p>
            <a:r>
              <a:rPr kumimoji="1" lang="ja-JP" altLang="en-US" dirty="0"/>
              <a:t>ブロックを組み合わせてプログラミングしていくもの。右上の</a:t>
            </a:r>
            <a:r>
              <a:rPr kumimoji="1" lang="en-US" altLang="ja-JP" dirty="0"/>
              <a:t>Scratch</a:t>
            </a:r>
            <a:r>
              <a:rPr kumimoji="1" lang="ja-JP" altLang="en-US" dirty="0"/>
              <a:t>などが挙げられます。</a:t>
            </a:r>
            <a:endParaRPr kumimoji="1" lang="en-US" altLang="ja-JP" dirty="0"/>
          </a:p>
          <a:p>
            <a:r>
              <a:rPr kumimoji="1" lang="ja-JP" altLang="en-US" dirty="0"/>
              <a:t>このブロック型は普通のコーディングの手続型言語と構成が似ているため、教育用としてはブロック型が主流となっています。</a:t>
            </a:r>
            <a:endParaRPr kumimoji="1" lang="en-US" altLang="ja-JP" dirty="0"/>
          </a:p>
          <a:p>
            <a:r>
              <a:rPr kumimoji="1" lang="ja-JP" altLang="en-US" dirty="0"/>
              <a:t>・データフロー型</a:t>
            </a:r>
            <a:endParaRPr kumimoji="1" lang="en-US" altLang="ja-JP" dirty="0"/>
          </a:p>
          <a:p>
            <a:r>
              <a:rPr kumimoji="1" lang="ja-JP" altLang="en-US" dirty="0"/>
              <a:t>ブロックを組み合わせるのではなく、ブロック同士を線で結び付けることでプログラミングしていきます。</a:t>
            </a:r>
            <a:endParaRPr kumimoji="1" lang="en-US" altLang="ja-JP" dirty="0"/>
          </a:p>
          <a:p>
            <a:r>
              <a:rPr kumimoji="1" lang="ja-JP" altLang="en-US" dirty="0"/>
              <a:t>例としては右下の</a:t>
            </a:r>
            <a:r>
              <a:rPr kumimoji="1" lang="en-US" altLang="ja-JP" dirty="0"/>
              <a:t>Node-Red</a:t>
            </a:r>
            <a:r>
              <a:rPr kumimoji="1" lang="ja-JP" altLang="en-US" dirty="0"/>
              <a:t>や</a:t>
            </a:r>
            <a:r>
              <a:rPr kumimoji="1" lang="en-US" altLang="ja-JP" dirty="0" err="1"/>
              <a:t>Matlab</a:t>
            </a:r>
            <a:r>
              <a:rPr kumimoji="1" lang="ja-JP" altLang="en-US" dirty="0"/>
              <a:t>の</a:t>
            </a:r>
            <a:r>
              <a:rPr kumimoji="1" lang="en-US" altLang="ja-JP" dirty="0" err="1"/>
              <a:t>Simlink</a:t>
            </a:r>
            <a:r>
              <a:rPr kumimoji="1" lang="ja-JP" altLang="en-US" dirty="0"/>
              <a:t>などが挙げられます。</a:t>
            </a:r>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28</a:t>
            </a:fld>
            <a:endParaRPr kumimoji="1" lang="ja-JP" altLang="en-US"/>
          </a:p>
        </p:txBody>
      </p:sp>
    </p:spTree>
    <p:extLst>
      <p:ext uri="{BB962C8B-B14F-4D97-AF65-F5344CB8AC3E}">
        <p14:creationId xmlns:p14="http://schemas.microsoft.com/office/powerpoint/2010/main" val="3825079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ビジュアルプログラミング言語は、ユーザーが視覚的な操作でプログラミングが行えるツールです。</a:t>
            </a:r>
            <a:endParaRPr kumimoji="1" lang="en-US" altLang="ja-JP" dirty="0"/>
          </a:p>
          <a:p>
            <a:r>
              <a:rPr kumimoji="1" lang="ja-JP" altLang="en-US" dirty="0"/>
              <a:t>大きく分けて</a:t>
            </a:r>
            <a:r>
              <a:rPr kumimoji="1" lang="en-US" altLang="ja-JP" dirty="0"/>
              <a:t>2</a:t>
            </a:r>
            <a:r>
              <a:rPr kumimoji="1" lang="ja-JP" altLang="en-US" dirty="0"/>
              <a:t>つに分けられています。</a:t>
            </a:r>
            <a:endParaRPr kumimoji="1" lang="en-US" altLang="ja-JP" dirty="0"/>
          </a:p>
          <a:p>
            <a:endParaRPr kumimoji="1" lang="en-US" altLang="ja-JP" dirty="0"/>
          </a:p>
          <a:p>
            <a:r>
              <a:rPr kumimoji="1" lang="ja-JP" altLang="en-US" dirty="0"/>
              <a:t>・ブロック型</a:t>
            </a:r>
            <a:endParaRPr kumimoji="1" lang="en-US" altLang="ja-JP" dirty="0"/>
          </a:p>
          <a:p>
            <a:r>
              <a:rPr kumimoji="1" lang="ja-JP" altLang="en-US" dirty="0"/>
              <a:t>ブロックを組み合わせてプログラミングしていくもの。右上の</a:t>
            </a:r>
            <a:r>
              <a:rPr kumimoji="1" lang="en-US" altLang="ja-JP" dirty="0"/>
              <a:t>Scratch</a:t>
            </a:r>
            <a:r>
              <a:rPr kumimoji="1" lang="ja-JP" altLang="en-US" dirty="0"/>
              <a:t>などが挙げられます。</a:t>
            </a:r>
            <a:endParaRPr kumimoji="1" lang="en-US" altLang="ja-JP" dirty="0"/>
          </a:p>
          <a:p>
            <a:r>
              <a:rPr kumimoji="1" lang="ja-JP" altLang="en-US" dirty="0"/>
              <a:t>このブロック型は普通のコーディングの手続型言語と構成が似ているため、教育用としてはブロック型が主流となっています。</a:t>
            </a:r>
            <a:endParaRPr kumimoji="1" lang="en-US" altLang="ja-JP" dirty="0"/>
          </a:p>
          <a:p>
            <a:r>
              <a:rPr kumimoji="1" lang="ja-JP" altLang="en-US" dirty="0"/>
              <a:t>・データフロー型</a:t>
            </a:r>
            <a:endParaRPr kumimoji="1" lang="en-US" altLang="ja-JP" dirty="0"/>
          </a:p>
          <a:p>
            <a:r>
              <a:rPr kumimoji="1" lang="ja-JP" altLang="en-US" dirty="0"/>
              <a:t>ブロックを組み合わせるのではなく、ブロック同士を線で結び付けることでプログラミングしていきます。</a:t>
            </a:r>
            <a:endParaRPr kumimoji="1" lang="en-US" altLang="ja-JP" dirty="0"/>
          </a:p>
          <a:p>
            <a:r>
              <a:rPr kumimoji="1" lang="ja-JP" altLang="en-US" dirty="0"/>
              <a:t>例としては右下の</a:t>
            </a:r>
            <a:r>
              <a:rPr kumimoji="1" lang="en-US" altLang="ja-JP" dirty="0"/>
              <a:t>Node-Red</a:t>
            </a:r>
            <a:r>
              <a:rPr kumimoji="1" lang="ja-JP" altLang="en-US" dirty="0"/>
              <a:t>や</a:t>
            </a:r>
            <a:r>
              <a:rPr kumimoji="1" lang="en-US" altLang="ja-JP" dirty="0" err="1"/>
              <a:t>Matlab</a:t>
            </a:r>
            <a:r>
              <a:rPr kumimoji="1" lang="ja-JP" altLang="en-US" dirty="0"/>
              <a:t>の</a:t>
            </a:r>
            <a:r>
              <a:rPr kumimoji="1" lang="en-US" altLang="ja-JP" dirty="0" err="1"/>
              <a:t>Simlink</a:t>
            </a:r>
            <a:r>
              <a:rPr kumimoji="1" lang="ja-JP" altLang="en-US" dirty="0"/>
              <a:t>などが挙げられます。</a:t>
            </a:r>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29</a:t>
            </a:fld>
            <a:endParaRPr kumimoji="1" lang="ja-JP" altLang="en-US"/>
          </a:p>
        </p:txBody>
      </p:sp>
    </p:spTree>
    <p:extLst>
      <p:ext uri="{BB962C8B-B14F-4D97-AF65-F5344CB8AC3E}">
        <p14:creationId xmlns:p14="http://schemas.microsoft.com/office/powerpoint/2010/main" val="546779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しかし、近年内閣府が科学技術政策として提言している</a:t>
            </a:r>
            <a:r>
              <a:rPr kumimoji="1" lang="en-US" altLang="ja-JP" dirty="0"/>
              <a:t>Society5.0</a:t>
            </a:r>
            <a:r>
              <a:rPr kumimoji="1" lang="ja-JP" altLang="en-US" dirty="0"/>
              <a:t>では、</a:t>
            </a:r>
            <a:endParaRPr kumimoji="1" lang="en-US" altLang="ja-JP" dirty="0"/>
          </a:p>
          <a:p>
            <a:r>
              <a:rPr kumimoji="1" lang="en-US" altLang="ja-JP" dirty="0"/>
              <a:t>IoT</a:t>
            </a:r>
            <a:r>
              <a:rPr kumimoji="1" lang="ja-JP" altLang="en-US" dirty="0"/>
              <a:t>や</a:t>
            </a:r>
            <a:r>
              <a:rPr kumimoji="1" lang="en-US" altLang="ja-JP" dirty="0"/>
              <a:t>AI</a:t>
            </a:r>
            <a:r>
              <a:rPr kumimoji="1" lang="ja-JP" altLang="en-US" dirty="0"/>
              <a:t>といったデータの活用に着目している。</a:t>
            </a:r>
            <a:endParaRPr kumimoji="1" lang="en-US" altLang="ja-JP" dirty="0"/>
          </a:p>
          <a:p>
            <a:r>
              <a:rPr kumimoji="1" lang="ja-JP" altLang="en-US" dirty="0"/>
              <a:t>特に、</a:t>
            </a:r>
            <a:r>
              <a:rPr kumimoji="1" lang="en-US" altLang="ja-JP" dirty="0"/>
              <a:t>IoT</a:t>
            </a:r>
            <a:r>
              <a:rPr kumimoji="1" lang="ja-JP" altLang="en-US" dirty="0"/>
              <a:t>開発を行う場合、センサーから得たデータをどのように加工・処理して、どのようにデバイスに送信し制御していくかというデータの流れ、</a:t>
            </a:r>
            <a:endParaRPr kumimoji="1" lang="en-US" altLang="ja-JP" dirty="0"/>
          </a:p>
          <a:p>
            <a:r>
              <a:rPr kumimoji="1" lang="ja-JP" altLang="en-US" dirty="0"/>
              <a:t>いわゆる「データフロー」の理解が重要です。</a:t>
            </a:r>
            <a:endParaRPr kumimoji="1" lang="en-US" altLang="ja-JP" dirty="0"/>
          </a:p>
          <a:p>
            <a:endParaRPr kumimoji="1" lang="en-US" altLang="ja-JP" dirty="0"/>
          </a:p>
          <a:p>
            <a:r>
              <a:rPr kumimoji="1" lang="ja-JP" altLang="en-US" dirty="0"/>
              <a:t>そのため、</a:t>
            </a:r>
            <a:r>
              <a:rPr kumimoji="1" lang="en-US" altLang="ja-JP" dirty="0"/>
              <a:t>VPL</a:t>
            </a:r>
            <a:r>
              <a:rPr kumimoji="1" lang="ja-JP" altLang="en-US" dirty="0"/>
              <a:t>で主流とされているブロック型は、手続き型言語でのコード構成と非常に似ているため、プログラムロジックの理解には有効的</a:t>
            </a:r>
            <a:endParaRPr kumimoji="1" lang="en-US" altLang="ja-JP" dirty="0"/>
          </a:p>
          <a:p>
            <a:r>
              <a:rPr kumimoji="1" lang="ja-JP" altLang="en-US" dirty="0"/>
              <a:t>しかし、データの扱い方の理解には直結しにくい言語でもある。</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2</a:t>
            </a:fld>
            <a:endParaRPr kumimoji="1" lang="ja-JP" altLang="en-US"/>
          </a:p>
        </p:txBody>
      </p:sp>
    </p:spTree>
    <p:extLst>
      <p:ext uri="{BB962C8B-B14F-4D97-AF65-F5344CB8AC3E}">
        <p14:creationId xmlns:p14="http://schemas.microsoft.com/office/powerpoint/2010/main" val="2697655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dirty="0"/>
              <a:t>IoT</a:t>
            </a:r>
            <a:r>
              <a:rPr lang="ja-JP" altLang="en-US" dirty="0"/>
              <a:t>開発では、データの流れに注目したプログラムの開発が必要となります。</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先ほど教育用のビジュアルプログラミングツールとして、ブロック型が主流と述べましたが、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ブロック型のビジュアルプログラミング言語の場合だと、</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プログラムロジックの理解には有効な言語ではありますが、</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センサーから得たデータをどのように処理して、どのデバイスに送信して制御するかというデータの流れ、</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いわゆるデータフローの理解は難しいです。</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30</a:t>
            </a:fld>
            <a:endParaRPr kumimoji="1" lang="ja-JP" altLang="en-US"/>
          </a:p>
        </p:txBody>
      </p:sp>
    </p:spTree>
    <p:extLst>
      <p:ext uri="{BB962C8B-B14F-4D97-AF65-F5344CB8AC3E}">
        <p14:creationId xmlns:p14="http://schemas.microsoft.com/office/powerpoint/2010/main" val="38006259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そこで、本研究は</a:t>
            </a:r>
            <a:r>
              <a:rPr kumimoji="1" lang="en-US" altLang="ja-JP" dirty="0"/>
              <a:t>IoT</a:t>
            </a:r>
            <a:r>
              <a:rPr kumimoji="1" lang="ja-JP" altLang="en-US" dirty="0"/>
              <a:t>開発向けで利用されるマイコン用のデータフロー型プログラミング環境の構築を目的としています。</a:t>
            </a:r>
            <a:endParaRPr kumimoji="1" lang="en-US" altLang="ja-JP" dirty="0"/>
          </a:p>
          <a:p>
            <a:r>
              <a:rPr kumimoji="1" lang="ja-JP" altLang="en-US" dirty="0"/>
              <a:t>これにより、</a:t>
            </a:r>
            <a:r>
              <a:rPr kumimoji="1" lang="en-US" altLang="ja-JP" dirty="0"/>
              <a:t>IoT</a:t>
            </a:r>
            <a:r>
              <a:rPr kumimoji="1" lang="ja-JP" altLang="en-US" dirty="0"/>
              <a:t>開発におけるデータフロー直感的な理解と、</a:t>
            </a:r>
            <a:r>
              <a:rPr kumimoji="1" lang="en-US" altLang="ja-JP" dirty="0"/>
              <a:t>IoT</a:t>
            </a:r>
            <a:r>
              <a:rPr kumimoji="1" lang="ja-JP" altLang="en-US" dirty="0"/>
              <a:t>プログラミング初学者の開発の容易化を図ります。</a:t>
            </a:r>
            <a:endParaRPr kumimoji="1" lang="en-US" altLang="ja-JP" dirty="0"/>
          </a:p>
          <a:p>
            <a:endParaRPr kumimoji="1" lang="en-US" altLang="ja-JP" dirty="0"/>
          </a:p>
          <a:p>
            <a:r>
              <a:rPr kumimoji="1" lang="ja-JP" altLang="en-US" dirty="0"/>
              <a:t>具体的には、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ユーザーはデータフロー型プログラミングツールを用いてプログラムを作成し、</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そのプログラムをマイコン用のプログラムに自動生成しマイコンに実装するような仕組みを開発していきます．</a:t>
            </a:r>
            <a:endParaRPr lang="en-US" altLang="ja-JP" sz="1200"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31</a:t>
            </a:fld>
            <a:endParaRPr kumimoji="1" lang="ja-JP" altLang="en-US"/>
          </a:p>
        </p:txBody>
      </p:sp>
    </p:spTree>
    <p:extLst>
      <p:ext uri="{BB962C8B-B14F-4D97-AF65-F5344CB8AC3E}">
        <p14:creationId xmlns:p14="http://schemas.microsoft.com/office/powerpoint/2010/main" val="3717986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そこで、本研究の目的は，</a:t>
            </a:r>
            <a:r>
              <a:rPr kumimoji="1" lang="en-US" altLang="ja-JP" dirty="0"/>
              <a:t>IoT</a:t>
            </a:r>
            <a:r>
              <a:rPr kumimoji="1" lang="ja-JP" altLang="en-US" dirty="0"/>
              <a:t>開発向けで利用されるマイコン用のデータフロー型プログラミング環境の構築を目指していく。</a:t>
            </a:r>
            <a:endParaRPr kumimoji="1" lang="en-US" altLang="ja-JP" dirty="0"/>
          </a:p>
          <a:p>
            <a:r>
              <a:rPr kumimoji="1" lang="ja-JP" altLang="en-US" dirty="0"/>
              <a:t>これにより、ユーザーに対して</a:t>
            </a:r>
            <a:r>
              <a:rPr kumimoji="1" lang="en-US" altLang="ja-JP" dirty="0"/>
              <a:t>IoT</a:t>
            </a:r>
            <a:r>
              <a:rPr kumimoji="1" lang="ja-JP" altLang="en-US" dirty="0"/>
              <a:t>開発におけるデータフローの直感的な理解と、プログラミング初学者の開発の容易化を図ります。</a:t>
            </a:r>
            <a:endParaRPr kumimoji="1" lang="en-US" altLang="ja-JP" dirty="0"/>
          </a:p>
          <a:p>
            <a:endParaRPr kumimoji="1" lang="en-US" altLang="ja-JP" dirty="0"/>
          </a:p>
          <a:p>
            <a:r>
              <a:rPr kumimoji="1" lang="ja-JP" altLang="en-US" dirty="0"/>
              <a:t>具体的には、</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ユーザーはデータフロー型プログラミングツールを用いてプログラムを作成し、</a:t>
            </a: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dirty="0"/>
              <a:t>そのプログラムをマイコン用のプログラムに自動生成しマイコンに実装するような仕組みを開発していきます．</a:t>
            </a:r>
            <a:endParaRPr lang="en-US" altLang="ja-JP" sz="1200" dirty="0"/>
          </a:p>
          <a:p>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3</a:t>
            </a:fld>
            <a:endParaRPr kumimoji="1" lang="ja-JP" altLang="en-US"/>
          </a:p>
        </p:txBody>
      </p:sp>
    </p:spTree>
    <p:extLst>
      <p:ext uri="{BB962C8B-B14F-4D97-AF65-F5344CB8AC3E}">
        <p14:creationId xmlns:p14="http://schemas.microsoft.com/office/powerpoint/2010/main" val="1313155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a:t>
            </a:r>
            <a:r>
              <a:rPr kumimoji="1" lang="en-US" altLang="ja-JP" dirty="0"/>
              <a:t>OSS</a:t>
            </a:r>
            <a:r>
              <a:rPr kumimoji="1" lang="ja-JP" altLang="en-US" dirty="0"/>
              <a:t>を組み合わせた研究成果となります．</a:t>
            </a:r>
            <a:endParaRPr kumimoji="1" lang="en-US" altLang="ja-JP" dirty="0"/>
          </a:p>
          <a:p>
            <a:r>
              <a:rPr kumimoji="1" lang="ja-JP" altLang="en-US" dirty="0"/>
              <a:t>その</a:t>
            </a:r>
            <a:r>
              <a:rPr kumimoji="1" lang="en-US" altLang="ja-JP" dirty="0"/>
              <a:t>1</a:t>
            </a:r>
            <a:r>
              <a:rPr kumimoji="1" lang="ja-JP" altLang="en-US" dirty="0"/>
              <a:t>つである，データフロー型ビジュアルプログラミングツールとして、</a:t>
            </a:r>
            <a:r>
              <a:rPr kumimoji="1" lang="en-US" altLang="ja-JP" dirty="0"/>
              <a:t>Node-RED</a:t>
            </a:r>
            <a:r>
              <a:rPr kumimoji="1" lang="ja-JP" altLang="en-US" dirty="0"/>
              <a:t>を活用しています。</a:t>
            </a:r>
            <a:endParaRPr kumimoji="1" lang="en-US" altLang="ja-JP" dirty="0"/>
          </a:p>
          <a:p>
            <a:r>
              <a:rPr kumimoji="1" lang="en-US" altLang="ja-JP" dirty="0"/>
              <a:t>Node-RED</a:t>
            </a:r>
            <a:r>
              <a:rPr kumimoji="1" lang="ja-JP" altLang="en-US" dirty="0"/>
              <a:t>とは、ノードと呼ばれる機能が纏められたブロックを配置し、ワイヤーでつなぎ合わせてフローを作成するプログラムツール。</a:t>
            </a:r>
            <a:endParaRPr kumimoji="1" lang="en-US" altLang="ja-JP" dirty="0"/>
          </a:p>
          <a:p>
            <a:r>
              <a:rPr kumimoji="1" lang="ja-JP" altLang="en-US" dirty="0"/>
              <a:t>作成したフローは右下図のような</a:t>
            </a:r>
            <a:r>
              <a:rPr kumimoji="1" lang="en-US" altLang="ja-JP" dirty="0"/>
              <a:t>JSON</a:t>
            </a:r>
            <a:r>
              <a:rPr kumimoji="1" lang="ja-JP" altLang="en-US" dirty="0"/>
              <a:t>ファイルで管理されている。</a:t>
            </a:r>
            <a:endParaRPr kumimoji="1" lang="en-US" altLang="ja-JP" dirty="0"/>
          </a:p>
          <a:p>
            <a:r>
              <a:rPr kumimoji="1" lang="ja-JP" altLang="en-US" dirty="0"/>
              <a:t>また、</a:t>
            </a:r>
            <a:r>
              <a:rPr kumimoji="1" lang="en-US" altLang="ja-JP" dirty="0" err="1"/>
              <a:t>Javascript</a:t>
            </a:r>
            <a:r>
              <a:rPr kumimoji="1" lang="ja-JP" altLang="en-US" dirty="0"/>
              <a:t>と</a:t>
            </a:r>
            <a:r>
              <a:rPr kumimoji="1" lang="en-US" altLang="ja-JP" dirty="0"/>
              <a:t>HTML</a:t>
            </a:r>
            <a:r>
              <a:rPr kumimoji="1" lang="ja-JP" altLang="en-US" dirty="0"/>
              <a:t>により、ノードの自作も可能。</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4</a:t>
            </a:fld>
            <a:endParaRPr kumimoji="1" lang="ja-JP" altLang="en-US"/>
          </a:p>
        </p:txBody>
      </p:sp>
    </p:spTree>
    <p:extLst>
      <p:ext uri="{BB962C8B-B14F-4D97-AF65-F5344CB8AC3E}">
        <p14:creationId xmlns:p14="http://schemas.microsoft.com/office/powerpoint/2010/main" val="2709854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本研究では主に</a:t>
            </a:r>
            <a:r>
              <a:rPr kumimoji="1" lang="en-US" altLang="ja-JP" dirty="0"/>
              <a:t>Ruby</a:t>
            </a:r>
            <a:r>
              <a:rPr kumimoji="1" lang="ja-JP" altLang="en-US" dirty="0"/>
              <a:t>言語を使用している。</a:t>
            </a:r>
            <a:endParaRPr kumimoji="1" lang="en-US" altLang="ja-JP" dirty="0"/>
          </a:p>
          <a:p>
            <a:r>
              <a:rPr kumimoji="1" lang="en-US" altLang="ja-JP" dirty="0"/>
              <a:t>Ruby</a:t>
            </a:r>
            <a:r>
              <a:rPr kumimoji="1" lang="ja-JP" altLang="en-US" dirty="0"/>
              <a:t>言語は、組み込み開発でよく使われている</a:t>
            </a:r>
            <a:r>
              <a:rPr kumimoji="1" lang="en-US" altLang="ja-JP" dirty="0"/>
              <a:t>C</a:t>
            </a:r>
            <a:r>
              <a:rPr kumimoji="1" lang="ja-JP" altLang="en-US" dirty="0"/>
              <a:t>言語と比較すると、読みやすく、書きやすい言語であるため、</a:t>
            </a:r>
            <a:endParaRPr kumimoji="1" lang="en-US" altLang="ja-JP" dirty="0"/>
          </a:p>
          <a:p>
            <a:r>
              <a:rPr kumimoji="1" lang="ja-JP" altLang="en-US" dirty="0"/>
              <a:t>プログラミング初学者にとっては学習しやすい言語です。</a:t>
            </a:r>
            <a:endParaRPr kumimoji="1" lang="en-US" altLang="ja-JP" dirty="0"/>
          </a:p>
          <a:p>
            <a:r>
              <a:rPr kumimoji="1" lang="ja-JP" altLang="en-US" dirty="0"/>
              <a:t>また，</a:t>
            </a:r>
            <a:r>
              <a:rPr kumimoji="1" lang="en-US" altLang="ja-JP" dirty="0"/>
              <a:t>Ruby</a:t>
            </a:r>
            <a:r>
              <a:rPr kumimoji="1" lang="ja-JP" altLang="en-US" dirty="0"/>
              <a:t>を組み込み分野で扱えるようにするために</a:t>
            </a:r>
            <a:r>
              <a:rPr kumimoji="1" lang="en-US" altLang="ja-JP" dirty="0" err="1"/>
              <a:t>mruby</a:t>
            </a:r>
            <a:r>
              <a:rPr kumimoji="1" lang="en-US" altLang="ja-JP" dirty="0"/>
              <a:t>/c</a:t>
            </a:r>
            <a:r>
              <a:rPr kumimoji="1" lang="ja-JP" altLang="en-US" dirty="0"/>
              <a:t>も導入しています．</a:t>
            </a:r>
            <a:endParaRPr kumimoji="1" lang="en-US" altLang="ja-JP" dirty="0"/>
          </a:p>
          <a:p>
            <a:r>
              <a:rPr kumimoji="1" lang="en-US" altLang="ja-JP" dirty="0" err="1"/>
              <a:t>mruby</a:t>
            </a:r>
            <a:r>
              <a:rPr kumimoji="1" lang="en-US" altLang="ja-JP" dirty="0"/>
              <a:t>/c</a:t>
            </a:r>
            <a:r>
              <a:rPr kumimoji="1" lang="ja-JP" altLang="en-US" dirty="0"/>
              <a:t>は，</a:t>
            </a:r>
            <a:r>
              <a:rPr lang="en-US" altLang="ja-JP" sz="1200" dirty="0"/>
              <a:t>Ruby</a:t>
            </a:r>
            <a:r>
              <a:rPr lang="ja-JP" altLang="en-US" sz="1200" dirty="0"/>
              <a:t>の特徴を引き継いだ組み込み開発向け言語です．</a:t>
            </a:r>
            <a:endParaRPr lang="en-US" altLang="ja-JP" sz="1200" dirty="0"/>
          </a:p>
          <a:p>
            <a:r>
              <a:rPr kumimoji="1" lang="en-US" altLang="ja-JP" dirty="0"/>
              <a:t>Ruby</a:t>
            </a:r>
            <a:r>
              <a:rPr kumimoji="1" lang="ja-JP" altLang="en-US" dirty="0"/>
              <a:t>を</a:t>
            </a:r>
            <a:r>
              <a:rPr kumimoji="1" lang="en-US" altLang="ja-JP" dirty="0" err="1"/>
              <a:t>mruby</a:t>
            </a:r>
            <a:r>
              <a:rPr kumimoji="1" lang="en-US" altLang="ja-JP" dirty="0"/>
              <a:t>/c</a:t>
            </a:r>
            <a:r>
              <a:rPr kumimoji="1" lang="ja-JP" altLang="en-US" dirty="0"/>
              <a:t>コンパイラを通してバイトコードに変換し，そのバイトコードをマイコンに実装する。</a:t>
            </a:r>
            <a:endParaRPr kumimoji="1" lang="en-US" altLang="ja-JP" dirty="0"/>
          </a:p>
          <a:p>
            <a:r>
              <a:rPr kumimoji="1" lang="ja-JP" altLang="en-US" dirty="0"/>
              <a:t>これにより、</a:t>
            </a:r>
            <a:r>
              <a:rPr kumimoji="1" lang="en-US" altLang="ja-JP" dirty="0"/>
              <a:t>Ruby</a:t>
            </a:r>
            <a:r>
              <a:rPr kumimoji="1" lang="ja-JP" altLang="en-US" dirty="0"/>
              <a:t>言語での実行と比較すると，メモリ消費量が減り，</a:t>
            </a:r>
            <a:r>
              <a:rPr kumimoji="1" lang="en-US" altLang="ja-JP" dirty="0"/>
              <a:t>Ruby</a:t>
            </a:r>
            <a:r>
              <a:rPr kumimoji="1" lang="ja-JP" altLang="en-US" dirty="0"/>
              <a:t>によるマイコンの制御が可能になっています．</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5</a:t>
            </a:fld>
            <a:endParaRPr kumimoji="1" lang="ja-JP" altLang="en-US"/>
          </a:p>
        </p:txBody>
      </p:sp>
    </p:spTree>
    <p:extLst>
      <p:ext uri="{BB962C8B-B14F-4D97-AF65-F5344CB8AC3E}">
        <p14:creationId xmlns:p14="http://schemas.microsoft.com/office/powerpoint/2010/main" val="1185378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開発するシステム構成です。</a:t>
            </a:r>
            <a:endParaRPr kumimoji="1" lang="en-US" altLang="ja-JP" dirty="0"/>
          </a:p>
          <a:p>
            <a:r>
              <a:rPr kumimoji="1" lang="ja-JP" altLang="en-US" dirty="0"/>
              <a:t>①ユーザーは</a:t>
            </a:r>
            <a:r>
              <a:rPr kumimoji="1" lang="en-US" altLang="ja-JP" dirty="0"/>
              <a:t>Node-RED</a:t>
            </a:r>
            <a:r>
              <a:rPr kumimoji="1" lang="ja-JP" altLang="en-US" dirty="0"/>
              <a:t>でプログラム</a:t>
            </a:r>
            <a:r>
              <a:rPr kumimoji="1" lang="en-US" altLang="ja-JP" dirty="0"/>
              <a:t>(</a:t>
            </a:r>
            <a:r>
              <a:rPr kumimoji="1" lang="ja-JP" altLang="en-US" dirty="0"/>
              <a:t>フロー</a:t>
            </a:r>
            <a:r>
              <a:rPr kumimoji="1" lang="en-US" altLang="ja-JP" dirty="0"/>
              <a:t>)</a:t>
            </a:r>
            <a:r>
              <a:rPr kumimoji="1" lang="ja-JP" altLang="en-US" dirty="0"/>
              <a:t>を作成し、</a:t>
            </a:r>
            <a:r>
              <a:rPr kumimoji="1" lang="en-US" altLang="ja-JP" dirty="0"/>
              <a:t>JSON</a:t>
            </a:r>
            <a:r>
              <a:rPr kumimoji="1" lang="ja-JP" altLang="en-US" dirty="0"/>
              <a:t>ファイルを取り出す</a:t>
            </a:r>
            <a:endParaRPr kumimoji="1" lang="en-US" altLang="ja-JP" dirty="0"/>
          </a:p>
          <a:p>
            <a:r>
              <a:rPr kumimoji="1" lang="ja-JP" altLang="en-US" dirty="0"/>
              <a:t>③コード生成器のプログラムを実行し、</a:t>
            </a:r>
            <a:r>
              <a:rPr kumimoji="1" lang="en-US" altLang="ja-JP" dirty="0"/>
              <a:t>JSON</a:t>
            </a:r>
            <a:r>
              <a:rPr kumimoji="1" lang="ja-JP" altLang="en-US" dirty="0"/>
              <a:t>ファイルを読み込み、マイコン用プログラムの</a:t>
            </a:r>
            <a:r>
              <a:rPr kumimoji="1" lang="en-US" altLang="ja-JP" dirty="0"/>
              <a:t>Ruby</a:t>
            </a:r>
            <a:r>
              <a:rPr kumimoji="1" lang="ja-JP" altLang="en-US" dirty="0"/>
              <a:t>コードを生成する</a:t>
            </a:r>
            <a:endParaRPr kumimoji="1" lang="en-US" altLang="ja-JP" dirty="0"/>
          </a:p>
          <a:p>
            <a:r>
              <a:rPr kumimoji="1" lang="ja-JP" altLang="en-US" dirty="0"/>
              <a:t>④</a:t>
            </a:r>
            <a:r>
              <a:rPr kumimoji="1" lang="en-US" altLang="ja-JP" dirty="0" err="1"/>
              <a:t>mruby</a:t>
            </a:r>
            <a:r>
              <a:rPr kumimoji="1" lang="en-US" altLang="ja-JP" dirty="0"/>
              <a:t>/c</a:t>
            </a:r>
            <a:r>
              <a:rPr kumimoji="1" lang="ja-JP" altLang="en-US" dirty="0"/>
              <a:t>コンパイラでバイトコードに変換いｓ、マイコンボードへ実装する。</a:t>
            </a:r>
            <a:endParaRPr kumimoji="1" lang="en-US" altLang="ja-JP" dirty="0"/>
          </a:p>
          <a:p>
            <a:r>
              <a:rPr kumimoji="1" lang="ja-JP" altLang="en-US" dirty="0"/>
              <a:t>このような流れになる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6</a:t>
            </a:fld>
            <a:endParaRPr kumimoji="1" lang="ja-JP" altLang="en-US"/>
          </a:p>
        </p:txBody>
      </p:sp>
    </p:spTree>
    <p:extLst>
      <p:ext uri="{BB962C8B-B14F-4D97-AF65-F5344CB8AC3E}">
        <p14:creationId xmlns:p14="http://schemas.microsoft.com/office/powerpoint/2010/main" val="477747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研究内容では</a:t>
            </a:r>
            <a:endParaRPr kumimoji="1" lang="en-US" altLang="ja-JP" dirty="0"/>
          </a:p>
          <a:p>
            <a:endParaRPr kumimoji="1" lang="en-US" altLang="ja-JP" dirty="0"/>
          </a:p>
          <a:p>
            <a:r>
              <a:rPr kumimoji="1" lang="ja-JP" altLang="en-US" dirty="0"/>
              <a:t>①</a:t>
            </a:r>
            <a:r>
              <a:rPr kumimoji="1" lang="en-US" altLang="ja-JP" dirty="0"/>
              <a:t>Node-RED</a:t>
            </a:r>
            <a:r>
              <a:rPr kumimoji="1" lang="ja-JP" altLang="en-US" dirty="0"/>
              <a:t>上で扱うマイコンボード用ノードの作成</a:t>
            </a:r>
            <a:endParaRPr kumimoji="1" lang="en-US" altLang="ja-JP" dirty="0"/>
          </a:p>
          <a:p>
            <a:r>
              <a:rPr kumimoji="1" lang="ja-JP" altLang="en-US" dirty="0"/>
              <a:t>②マイコンボード用プログラムである</a:t>
            </a:r>
            <a:r>
              <a:rPr kumimoji="1" lang="en-US" altLang="ja-JP" dirty="0"/>
              <a:t>Ruby</a:t>
            </a:r>
            <a:r>
              <a:rPr kumimoji="1" lang="ja-JP" altLang="en-US" dirty="0"/>
              <a:t>コード生成器の開発</a:t>
            </a:r>
            <a:endParaRPr kumimoji="1" lang="en-US" altLang="ja-JP" dirty="0"/>
          </a:p>
          <a:p>
            <a:endParaRPr kumimoji="1" lang="en-US" altLang="ja-JP" dirty="0"/>
          </a:p>
          <a:p>
            <a:r>
              <a:rPr kumimoji="1" lang="ja-JP" altLang="en-US" dirty="0"/>
              <a:t>を行います。</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7</a:t>
            </a:fld>
            <a:endParaRPr kumimoji="1" lang="ja-JP" altLang="en-US"/>
          </a:p>
        </p:txBody>
      </p:sp>
    </p:spTree>
    <p:extLst>
      <p:ext uri="{BB962C8B-B14F-4D97-AF65-F5344CB8AC3E}">
        <p14:creationId xmlns:p14="http://schemas.microsoft.com/office/powerpoint/2010/main" val="2297288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マイコン用ノードの作成について</a:t>
            </a:r>
            <a:endParaRPr kumimoji="1" lang="en-US" altLang="ja-JP" dirty="0"/>
          </a:p>
          <a:p>
            <a:endParaRPr kumimoji="1" lang="en-US" altLang="ja-JP" dirty="0"/>
          </a:p>
          <a:p>
            <a:r>
              <a:rPr kumimoji="1" lang="en-US" altLang="ja-JP" dirty="0" err="1"/>
              <a:t>Javascript</a:t>
            </a:r>
            <a:r>
              <a:rPr kumimoji="1" lang="ja-JP" altLang="en-US" dirty="0"/>
              <a:t>と</a:t>
            </a:r>
            <a:r>
              <a:rPr kumimoji="1" lang="en-US" altLang="ja-JP" dirty="0"/>
              <a:t>HTML</a:t>
            </a:r>
            <a:r>
              <a:rPr kumimoji="1" lang="ja-JP" altLang="en-US" dirty="0"/>
              <a:t>を用いて、左図にあるノードを作成しました。</a:t>
            </a:r>
            <a:endParaRPr kumimoji="1" lang="en-US" altLang="ja-JP" dirty="0"/>
          </a:p>
          <a:p>
            <a:r>
              <a:rPr kumimoji="1" lang="en-US" altLang="ja-JP" dirty="0"/>
              <a:t>Node-RED</a:t>
            </a:r>
            <a:r>
              <a:rPr kumimoji="1" lang="ja-JP" altLang="en-US" dirty="0"/>
              <a:t>上でフローを作成する際は、左にあるようなノードを用いてプログラムを組む。</a:t>
            </a:r>
            <a:endParaRPr kumimoji="1" lang="en-US" altLang="ja-JP" dirty="0"/>
          </a:p>
          <a:p>
            <a:r>
              <a:rPr kumimoji="1" lang="ja-JP" altLang="en-US" dirty="0"/>
              <a:t>こちらのノードをエディタ上に配置していき、配置したノードの設定を行う必要。</a:t>
            </a:r>
            <a:endParaRPr kumimoji="1" lang="en-US" altLang="ja-JP" dirty="0"/>
          </a:p>
          <a:p>
            <a:r>
              <a:rPr kumimoji="1" lang="ja-JP" altLang="en-US" dirty="0"/>
              <a:t>その設定画面の一部をスライドに載せる。</a:t>
            </a:r>
            <a:endParaRPr kumimoji="1" lang="en-US" altLang="ja-JP" dirty="0"/>
          </a:p>
          <a:p>
            <a:endParaRPr kumimoji="1" lang="en-US" altLang="ja-JP" dirty="0"/>
          </a:p>
          <a:p>
            <a:r>
              <a:rPr kumimoji="1" lang="ja-JP" altLang="en-US" dirty="0"/>
              <a:t>ほとんどのノードは、選択式での設定を行う</a:t>
            </a:r>
            <a:endParaRPr kumimoji="1" lang="en-US" altLang="ja-JP" dirty="0"/>
          </a:p>
          <a:p>
            <a:r>
              <a:rPr kumimoji="1" lang="en-US" altLang="ja-JP" dirty="0"/>
              <a:t>Function-ruby</a:t>
            </a:r>
            <a:r>
              <a:rPr kumimoji="1" lang="ja-JP" altLang="en-US" dirty="0"/>
              <a:t>ノードに関しては、</a:t>
            </a:r>
            <a:r>
              <a:rPr kumimoji="1" lang="en-US" altLang="ja-JP" dirty="0"/>
              <a:t>Ruby</a:t>
            </a:r>
            <a:r>
              <a:rPr kumimoji="1" lang="ja-JP" altLang="en-US" dirty="0"/>
              <a:t>コードによる自由記述が行えるよう設計。</a:t>
            </a:r>
            <a:endParaRPr kumimoji="1" lang="en-US" altLang="ja-JP" dirty="0"/>
          </a:p>
          <a:p>
            <a:r>
              <a:rPr kumimoji="1" lang="ja-JP" altLang="en-US" dirty="0"/>
              <a:t>これにより、ノードを配置するだけでは難しい処理にも対応できる。</a:t>
            </a:r>
            <a:endParaRPr kumimoji="1" lang="en-US" altLang="ja-JP" dirty="0"/>
          </a:p>
          <a:p>
            <a:endParaRPr kumimoji="1" lang="ja-JP" altLang="en-US" dirty="0"/>
          </a:p>
          <a:p>
            <a:endParaRPr kumimoji="1" lang="en-US" altLang="ja-JP" dirty="0"/>
          </a:p>
        </p:txBody>
      </p:sp>
      <p:sp>
        <p:nvSpPr>
          <p:cNvPr id="4" name="スライド番号プレースホルダー 3"/>
          <p:cNvSpPr>
            <a:spLocks noGrp="1"/>
          </p:cNvSpPr>
          <p:nvPr>
            <p:ph type="sldNum" sz="quarter" idx="5"/>
          </p:nvPr>
        </p:nvSpPr>
        <p:spPr/>
        <p:txBody>
          <a:bodyPr/>
          <a:lstStyle/>
          <a:p>
            <a:fld id="{973F348B-A09F-4FB6-85A3-FBEFC22CB0A1}" type="slidenum">
              <a:rPr kumimoji="1" lang="ja-JP" altLang="en-US" smtClean="0"/>
              <a:t>8</a:t>
            </a:fld>
            <a:endParaRPr kumimoji="1" lang="ja-JP" altLang="en-US"/>
          </a:p>
        </p:txBody>
      </p:sp>
    </p:spTree>
    <p:extLst>
      <p:ext uri="{BB962C8B-B14F-4D97-AF65-F5344CB8AC3E}">
        <p14:creationId xmlns:p14="http://schemas.microsoft.com/office/powerpoint/2010/main" val="257537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a:prstGeom prst="rect">
            <a:avLst/>
          </a:prstGeom>
        </p:spPr>
        <p:txBody>
          <a:bodyPr/>
          <a:lstStyle/>
          <a:p>
            <a:r>
              <a:rPr lang="ja-JP" altLang="en-US"/>
              <a:t>マスター タイトルの書式設定</a:t>
            </a:r>
          </a:p>
        </p:txBody>
      </p:sp>
      <p:sp>
        <p:nvSpPr>
          <p:cNvPr id="3" name="サブタイトル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ja-JP" altLang="en-US" dirty="0"/>
              <a:t>マスター サブタイトルの書式設定</a:t>
            </a:r>
          </a:p>
        </p:txBody>
      </p:sp>
      <p:sp>
        <p:nvSpPr>
          <p:cNvPr id="4" name="日付プレースホルダー 3"/>
          <p:cNvSpPr>
            <a:spLocks noGrp="1"/>
          </p:cNvSpPr>
          <p:nvPr>
            <p:ph type="dt" sz="half" idx="10"/>
          </p:nvPr>
        </p:nvSpPr>
        <p:spPr/>
        <p:txBody>
          <a:bodyPr/>
          <a:lstStyle/>
          <a:p>
            <a:fld id="{BA3F0849-108B-4EA4-85B0-3328954FE8C0}" type="datetime1">
              <a:rPr kumimoji="1" lang="ja-JP" altLang="en-US" smtClean="0"/>
              <a:t>2022/2/21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585847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1600200"/>
            <a:ext cx="8229600" cy="4525963"/>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p>
            <a:fld id="{83AE5A71-03EC-4267-8FD8-9A3772D16B86}" type="datetime1">
              <a:rPr kumimoji="1" lang="ja-JP" altLang="en-US" smtClean="0"/>
              <a:t>2022/2/21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263538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a:prstGeom prst="rect">
            <a:avLst/>
          </a:prstGeom>
        </p:spPr>
        <p:txBody>
          <a:bodyPr vert="eaVert"/>
          <a:lstStyle/>
          <a:p>
            <a:r>
              <a:rPr lang="ja-JP" altLang="en-US"/>
              <a:t>マスター タイトルの書式設定</a:t>
            </a:r>
          </a:p>
        </p:txBody>
      </p:sp>
      <p:sp>
        <p:nvSpPr>
          <p:cNvPr id="3" name="縦書きテキスト プレースホルダー 2"/>
          <p:cNvSpPr>
            <a:spLocks noGrp="1"/>
          </p:cNvSpPr>
          <p:nvPr>
            <p:ph type="body" orient="vert" idx="1"/>
          </p:nvPr>
        </p:nvSpPr>
        <p:spPr>
          <a:xfrm>
            <a:off x="457200" y="274638"/>
            <a:ext cx="6019800" cy="5851525"/>
          </a:xfrm>
          <a:prstGeom prst="rect">
            <a:avLst/>
          </a:prstGeo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p>
            <a:fld id="{0DDB34D6-7B2D-4A86-AF98-EFED196B5A78}" type="datetime1">
              <a:rPr kumimoji="1" lang="ja-JP" altLang="en-US" smtClean="0"/>
              <a:t>2022/2/21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4174450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比較">
    <p:spTree>
      <p:nvGrpSpPr>
        <p:cNvPr id="1" name=""/>
        <p:cNvGrpSpPr/>
        <p:nvPr/>
      </p:nvGrpSpPr>
      <p:grpSpPr>
        <a:xfrm>
          <a:off x="0" y="0"/>
          <a:ext cx="0" cy="0"/>
          <a:chOff x="0" y="0"/>
          <a:chExt cx="0" cy="0"/>
        </a:xfrm>
      </p:grpSpPr>
      <p:sp>
        <p:nvSpPr>
          <p:cNvPr id="3" name="テキスト プレースホルダー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a:xfrm>
            <a:off x="457200" y="6356350"/>
            <a:ext cx="2133600" cy="365125"/>
          </a:xfrm>
          <a:prstGeom prst="rect">
            <a:avLst/>
          </a:prstGeom>
        </p:spPr>
        <p:txBody>
          <a:bodyPr/>
          <a:lstStyle/>
          <a:p>
            <a:fld id="{04DF3F73-C9C4-4432-8585-0B9FDFBD1C1A}" type="datetime1">
              <a:rPr kumimoji="1" lang="ja-JP" altLang="en-US" smtClean="0"/>
              <a:t>2022/2/21</a:t>
            </a:fld>
            <a:endParaRPr kumimoji="1" lang="ja-JP" altLang="en-US"/>
          </a:p>
        </p:txBody>
      </p:sp>
      <p:sp>
        <p:nvSpPr>
          <p:cNvPr id="8" name="フッター プレースホルダー 7"/>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9" name="スライド番号プレースホルダー 8"/>
          <p:cNvSpPr>
            <a:spLocks noGrp="1"/>
          </p:cNvSpPr>
          <p:nvPr>
            <p:ph type="sldNum" sz="quarter" idx="12"/>
          </p:nvPr>
        </p:nvSpPr>
        <p:spPr>
          <a:xfrm>
            <a:off x="6553200" y="6356350"/>
            <a:ext cx="2133600" cy="365125"/>
          </a:xfrm>
          <a:prstGeom prst="rect">
            <a:avLst/>
          </a:prstGeom>
        </p:spPr>
        <p:txBody>
          <a:bodyPr/>
          <a:lstStyle/>
          <a:p>
            <a:fld id="{96E26780-13FA-41D7-B858-63D49F0DA8DD}" type="slidenum">
              <a:rPr kumimoji="1" lang="ja-JP" altLang="en-US" smtClean="0"/>
              <a:t>‹#›</a:t>
            </a:fld>
            <a:endParaRPr kumimoji="1" lang="ja-JP" altLang="en-US"/>
          </a:p>
        </p:txBody>
      </p:sp>
      <p:sp>
        <p:nvSpPr>
          <p:cNvPr id="10" name="タイトル 9"/>
          <p:cNvSpPr>
            <a:spLocks noGrp="1"/>
          </p:cNvSpPr>
          <p:nvPr>
            <p:ph type="title"/>
          </p:nvPr>
        </p:nvSpPr>
        <p:spPr>
          <a:xfrm>
            <a:off x="457200" y="274638"/>
            <a:ext cx="8229600" cy="1143000"/>
          </a:xfrm>
          <a:prstGeom prst="rect">
            <a:avLst/>
          </a:prstGeom>
        </p:spPr>
        <p:txBody>
          <a:bodyPr/>
          <a:lstStyle/>
          <a:p>
            <a:r>
              <a:rPr kumimoji="1" lang="ja-JP" altLang="en-US"/>
              <a:t>マスター タイトルの書式設定</a:t>
            </a:r>
          </a:p>
        </p:txBody>
      </p:sp>
    </p:spTree>
    <p:extLst>
      <p:ext uri="{BB962C8B-B14F-4D97-AF65-F5344CB8AC3E}">
        <p14:creationId xmlns:p14="http://schemas.microsoft.com/office/powerpoint/2010/main" val="35325051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白紙">
    <p:spTree>
      <p:nvGrpSpPr>
        <p:cNvPr id="1" name=""/>
        <p:cNvGrpSpPr/>
        <p:nvPr/>
      </p:nvGrpSpPr>
      <p:grpSpPr>
        <a:xfrm>
          <a:off x="0" y="0"/>
          <a:ext cx="0" cy="0"/>
          <a:chOff x="0" y="0"/>
          <a:chExt cx="0" cy="0"/>
        </a:xfrm>
      </p:grpSpPr>
      <p:sp>
        <p:nvSpPr>
          <p:cNvPr id="3" name="日付プレースホルダー 2"/>
          <p:cNvSpPr>
            <a:spLocks noGrp="1"/>
          </p:cNvSpPr>
          <p:nvPr>
            <p:ph type="dt" sz="half" idx="10"/>
          </p:nvPr>
        </p:nvSpPr>
        <p:spPr>
          <a:xfrm>
            <a:off x="457200" y="6356350"/>
            <a:ext cx="2133600" cy="365125"/>
          </a:xfrm>
          <a:prstGeom prst="rect">
            <a:avLst/>
          </a:prstGeom>
        </p:spPr>
        <p:txBody>
          <a:bodyPr/>
          <a:lstStyle/>
          <a:p>
            <a:fld id="{1003300F-CA01-4070-9658-E3D54D5DEBAA}" type="datetime1">
              <a:rPr kumimoji="1" lang="ja-JP" altLang="en-US" smtClean="0"/>
              <a:t>2022/2/21</a:t>
            </a:fld>
            <a:endParaRPr kumimoji="1" lang="ja-JP" altLang="en-US"/>
          </a:p>
        </p:txBody>
      </p:sp>
      <p:sp>
        <p:nvSpPr>
          <p:cNvPr id="4" name="フッター プレースホルダー 3"/>
          <p:cNvSpPr>
            <a:spLocks noGrp="1"/>
          </p:cNvSpPr>
          <p:nvPr>
            <p:ph type="ftr" sz="quarter" idx="11"/>
          </p:nvPr>
        </p:nvSpPr>
        <p:spPr>
          <a:xfrm>
            <a:off x="3124200" y="6356350"/>
            <a:ext cx="2895600" cy="365125"/>
          </a:xfrm>
          <a:prstGeom prst="rect">
            <a:avLst/>
          </a:prstGeom>
        </p:spPr>
        <p:txBody>
          <a:bodyPr/>
          <a:lstStyle/>
          <a:p>
            <a:endParaRPr kumimoji="1" lang="ja-JP" altLang="en-US"/>
          </a:p>
        </p:txBody>
      </p:sp>
      <p:sp>
        <p:nvSpPr>
          <p:cNvPr id="5" name="スライド番号プレースホルダー 4"/>
          <p:cNvSpPr>
            <a:spLocks noGrp="1"/>
          </p:cNvSpPr>
          <p:nvPr>
            <p:ph type="sldNum" sz="quarter" idx="12"/>
          </p:nvPr>
        </p:nvSpPr>
        <p:spPr>
          <a:xfrm>
            <a:off x="6553200" y="6356350"/>
            <a:ext cx="2133600" cy="365125"/>
          </a:xfrm>
          <a:prstGeom prst="rect">
            <a:avLst/>
          </a:prstGeom>
        </p:spPr>
        <p:txBody>
          <a:bodyPr/>
          <a:lstStyle/>
          <a:p>
            <a:fld id="{96E26780-13FA-41D7-B858-63D49F0DA8DD}" type="slidenum">
              <a:rPr kumimoji="1" lang="ja-JP" altLang="en-US" smtClean="0"/>
              <a:t>‹#›</a:t>
            </a:fld>
            <a:endParaRPr kumimoji="1" lang="ja-JP" altLang="en-US"/>
          </a:p>
        </p:txBody>
      </p:sp>
    </p:spTree>
    <p:extLst>
      <p:ext uri="{BB962C8B-B14F-4D97-AF65-F5344CB8AC3E}">
        <p14:creationId xmlns:p14="http://schemas.microsoft.com/office/powerpoint/2010/main" val="3505341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lgn="l">
              <a:defRPr/>
            </a:lvl1pPr>
          </a:lstStyle>
          <a:p>
            <a:r>
              <a:rPr lang="ja-JP" altLang="en-US"/>
              <a:t>マスター タイトルの書式設定</a:t>
            </a:r>
          </a:p>
        </p:txBody>
      </p:sp>
      <p:sp>
        <p:nvSpPr>
          <p:cNvPr id="3" name="コンテンツ プレースホルダー 2"/>
          <p:cNvSpPr>
            <a:spLocks noGrp="1"/>
          </p:cNvSpPr>
          <p:nvPr>
            <p:ph idx="1"/>
          </p:nvPr>
        </p:nvSpPr>
        <p:spPr>
          <a:xfrm>
            <a:off x="457200" y="1600200"/>
            <a:ext cx="8229600" cy="4525963"/>
          </a:xfrm>
          <a:prstGeom prst="rect">
            <a:avLst/>
          </a:prstGeo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ー 3"/>
          <p:cNvSpPr>
            <a:spLocks noGrp="1"/>
          </p:cNvSpPr>
          <p:nvPr>
            <p:ph type="dt" sz="half" idx="10"/>
          </p:nvPr>
        </p:nvSpPr>
        <p:spPr/>
        <p:txBody>
          <a:bodyPr/>
          <a:lstStyle/>
          <a:p>
            <a:fld id="{D32194DD-30B6-42A1-AF9F-89940AEEF120}" type="datetime1">
              <a:rPr kumimoji="1" lang="ja-JP" altLang="en-US" smtClean="0"/>
              <a:t>2022/2/21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a:xfrm>
            <a:off x="6553200" y="44451"/>
            <a:ext cx="2133600" cy="365125"/>
          </a:xfrm>
        </p:spPr>
        <p:txBody>
          <a:bodyPr/>
          <a:lstStyle>
            <a:lvl1pPr>
              <a:defRPr sz="1800"/>
            </a:lvl1pPr>
          </a:lstStyle>
          <a:p>
            <a:fld id="{6A6F4B4E-E277-4C85-AEBD-8E9AB2E92127}" type="slidenum">
              <a:rPr lang="ja-JP" altLang="en-US" smtClean="0"/>
              <a:pPr/>
              <a:t>‹#›</a:t>
            </a:fld>
            <a:endParaRPr lang="ja-JP" altLang="en-US" dirty="0"/>
          </a:p>
        </p:txBody>
      </p:sp>
    </p:spTree>
    <p:extLst>
      <p:ext uri="{BB962C8B-B14F-4D97-AF65-F5344CB8AC3E}">
        <p14:creationId xmlns:p14="http://schemas.microsoft.com/office/powerpoint/2010/main" val="2408761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a:prstGeom prst="rect">
            <a:avLst/>
          </a:prstGeom>
        </p:spPr>
        <p:txBody>
          <a:bodyPr anchor="t"/>
          <a:lstStyle>
            <a:lvl1pPr algn="l">
              <a:defRPr sz="4000" b="1" cap="none" baseline="0"/>
            </a:lvl1pPr>
          </a:lstStyle>
          <a:p>
            <a:r>
              <a:rPr lang="ja-JP" altLang="en-US" dirty="0"/>
              <a:t>マスター タイトルの書式設定</a:t>
            </a:r>
          </a:p>
        </p:txBody>
      </p:sp>
      <p:sp>
        <p:nvSpPr>
          <p:cNvPr id="3" name="テキスト プレースホルダー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マスター テキストの書式設定</a:t>
            </a:r>
          </a:p>
        </p:txBody>
      </p:sp>
      <p:sp>
        <p:nvSpPr>
          <p:cNvPr id="4" name="日付プレースホルダー 3"/>
          <p:cNvSpPr>
            <a:spLocks noGrp="1"/>
          </p:cNvSpPr>
          <p:nvPr>
            <p:ph type="dt" sz="half" idx="10"/>
          </p:nvPr>
        </p:nvSpPr>
        <p:spPr/>
        <p:txBody>
          <a:bodyPr/>
          <a:lstStyle/>
          <a:p>
            <a:fld id="{905E05D3-D03A-4706-BC2B-BCF9D072FF90}" type="datetime1">
              <a:rPr kumimoji="1" lang="ja-JP" altLang="en-US" smtClean="0"/>
              <a:t>2022/2/21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1104405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コンテンツ プレースホルダー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日付プレースホルダー 4"/>
          <p:cNvSpPr>
            <a:spLocks noGrp="1"/>
          </p:cNvSpPr>
          <p:nvPr>
            <p:ph type="dt" sz="half" idx="10"/>
          </p:nvPr>
        </p:nvSpPr>
        <p:spPr/>
        <p:txBody>
          <a:bodyPr/>
          <a:lstStyle/>
          <a:p>
            <a:fld id="{B2CE8FF8-2384-4022-B75D-F29FD355559E}" type="datetime1">
              <a:rPr kumimoji="1" lang="ja-JP" altLang="en-US" smtClean="0"/>
              <a:t>2022/2/21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2143847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lvl1pPr>
              <a:defRPr/>
            </a:lvl1pPr>
          </a:lstStyle>
          <a:p>
            <a:r>
              <a:rPr lang="ja-JP" altLang="en-US"/>
              <a:t>マスター タイトルの書式設定</a:t>
            </a:r>
          </a:p>
        </p:txBody>
      </p:sp>
      <p:sp>
        <p:nvSpPr>
          <p:cNvPr id="3" name="テキスト プレースホルダー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コンテンツ プレースホルダー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ー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コンテンツ プレースホルダー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日付プレースホルダー 6"/>
          <p:cNvSpPr>
            <a:spLocks noGrp="1"/>
          </p:cNvSpPr>
          <p:nvPr>
            <p:ph type="dt" sz="half" idx="10"/>
          </p:nvPr>
        </p:nvSpPr>
        <p:spPr/>
        <p:txBody>
          <a:bodyPr/>
          <a:lstStyle/>
          <a:p>
            <a:fld id="{0465FBAC-F321-4A76-B4C8-75401F204183}" type="datetime1">
              <a:rPr kumimoji="1" lang="ja-JP" altLang="en-US" smtClean="0"/>
              <a:t>2022/2/21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3523239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8"/>
            <a:ext cx="8229600" cy="1143000"/>
          </a:xfrm>
          <a:prstGeom prst="rect">
            <a:avLst/>
          </a:prstGeom>
        </p:spPr>
        <p:txBody>
          <a:bodyPr/>
          <a:lstStyle/>
          <a:p>
            <a:r>
              <a:rPr lang="ja-JP" altLang="en-US"/>
              <a:t>マスター タイトルの書式設定</a:t>
            </a:r>
          </a:p>
        </p:txBody>
      </p:sp>
      <p:sp>
        <p:nvSpPr>
          <p:cNvPr id="3" name="日付プレースホルダー 2"/>
          <p:cNvSpPr>
            <a:spLocks noGrp="1"/>
          </p:cNvSpPr>
          <p:nvPr>
            <p:ph type="dt" sz="half" idx="10"/>
          </p:nvPr>
        </p:nvSpPr>
        <p:spPr/>
        <p:txBody>
          <a:bodyPr/>
          <a:lstStyle/>
          <a:p>
            <a:fld id="{E0E1EA04-EF52-4860-AEBD-412840F84BB3}" type="datetime1">
              <a:rPr kumimoji="1" lang="ja-JP" altLang="en-US" smtClean="0"/>
              <a:t>2022/2/21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3577848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135B653-F618-4574-BADE-8B12384ACA57}" type="datetime1">
              <a:rPr kumimoji="1" lang="ja-JP" altLang="en-US" smtClean="0"/>
              <a:t>2022/2/21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1185185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a:prstGeom prst="rect">
            <a:avLst/>
          </a:prstGeom>
        </p:spPr>
        <p:txBody>
          <a:bodyPr anchor="b"/>
          <a:lstStyle>
            <a:lvl1pPr algn="l">
              <a:defRPr sz="2000" b="1"/>
            </a:lvl1pPr>
          </a:lstStyle>
          <a:p>
            <a:r>
              <a:rPr lang="ja-JP" altLang="en-US"/>
              <a:t>マスター タイトルの書式設定</a:t>
            </a:r>
          </a:p>
        </p:txBody>
      </p:sp>
      <p:sp>
        <p:nvSpPr>
          <p:cNvPr id="3" name="コンテンツ プレースホルダー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ー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p>
            <a:fld id="{F66D1D44-900F-46CE-8769-A452458A398C}" type="datetime1">
              <a:rPr kumimoji="1" lang="ja-JP" altLang="en-US" smtClean="0"/>
              <a:t>2022/2/21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1928330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a:prstGeom prst="rect">
            <a:avLst/>
          </a:prstGeom>
        </p:spPr>
        <p:txBody>
          <a:bodyPr anchor="b"/>
          <a:lstStyle>
            <a:lvl1pPr algn="l">
              <a:defRPr sz="2000" b="1"/>
            </a:lvl1pPr>
          </a:lstStyle>
          <a:p>
            <a:r>
              <a:rPr lang="ja-JP" altLang="en-US"/>
              <a:t>マスター タイトルの書式設定</a:t>
            </a:r>
          </a:p>
        </p:txBody>
      </p:sp>
      <p:sp>
        <p:nvSpPr>
          <p:cNvPr id="3" name="図プレースホルダー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p>
        </p:txBody>
      </p:sp>
      <p:sp>
        <p:nvSpPr>
          <p:cNvPr id="4" name="テキスト プレースホルダー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日付プレースホルダー 4"/>
          <p:cNvSpPr>
            <a:spLocks noGrp="1"/>
          </p:cNvSpPr>
          <p:nvPr>
            <p:ph type="dt" sz="half" idx="10"/>
          </p:nvPr>
        </p:nvSpPr>
        <p:spPr/>
        <p:txBody>
          <a:bodyPr/>
          <a:lstStyle/>
          <a:p>
            <a:fld id="{45404B0D-890D-47A4-8DC1-515ACB18774D}" type="datetime1">
              <a:rPr kumimoji="1" lang="ja-JP" altLang="en-US" smtClean="0"/>
              <a:t>2022/2/21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6A6F4B4E-E277-4C85-AEBD-8E9AB2E92127}" type="slidenum">
              <a:rPr kumimoji="1" lang="ja-JP" altLang="en-US" smtClean="0"/>
              <a:t>‹#›</a:t>
            </a:fld>
            <a:endParaRPr kumimoji="1" lang="ja-JP" altLang="en-US"/>
          </a:p>
        </p:txBody>
      </p:sp>
    </p:spTree>
    <p:extLst>
      <p:ext uri="{BB962C8B-B14F-4D97-AF65-F5344CB8AC3E}">
        <p14:creationId xmlns:p14="http://schemas.microsoft.com/office/powerpoint/2010/main" val="2529603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4" name="Picture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4475" y="6403975"/>
            <a:ext cx="8821738"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タイトル プレースホルダー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73D00F-877A-4A32-A90F-A8D83F26B942}" type="datetime1">
              <a:rPr kumimoji="1" lang="ja-JP" altLang="en-US" smtClean="0"/>
              <a:t>2022/2/21</a:t>
            </a:fld>
            <a:endParaRPr kumimoji="1" lang="ja-JP" altLang="en-US"/>
          </a:p>
        </p:txBody>
      </p:sp>
      <p:sp>
        <p:nvSpPr>
          <p:cNvPr id="5" name="フッター プレースホルダー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6F4B4E-E277-4C85-AEBD-8E9AB2E92127}"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684" r:id="rId12"/>
    <p:sldLayoutId id="2147483686" r:id="rId13"/>
  </p:sldLayoutIdLst>
  <p:hf hdr="0" ftr="0" dt="0"/>
  <p:txStyles>
    <p:titleStyle>
      <a:lvl1pPr algn="ctr"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Arial" charset="0"/>
          <a:ea typeface="ＭＳ Ｐゴシック" charset="-128"/>
        </a:defRPr>
      </a:lvl2pPr>
      <a:lvl3pPr algn="ctr" rtl="0" eaLnBrk="1" fontAlgn="base" hangingPunct="1">
        <a:spcBef>
          <a:spcPct val="0"/>
        </a:spcBef>
        <a:spcAft>
          <a:spcPct val="0"/>
        </a:spcAft>
        <a:defRPr kumimoji="1" sz="4400">
          <a:solidFill>
            <a:schemeClr val="tx2"/>
          </a:solidFill>
          <a:latin typeface="Arial" charset="0"/>
          <a:ea typeface="ＭＳ Ｐゴシック" charset="-128"/>
        </a:defRPr>
      </a:lvl3pPr>
      <a:lvl4pPr algn="ctr" rtl="0" eaLnBrk="1" fontAlgn="base" hangingPunct="1">
        <a:spcBef>
          <a:spcPct val="0"/>
        </a:spcBef>
        <a:spcAft>
          <a:spcPct val="0"/>
        </a:spcAft>
        <a:defRPr kumimoji="1" sz="4400">
          <a:solidFill>
            <a:schemeClr val="tx2"/>
          </a:solidFill>
          <a:latin typeface="Arial" charset="0"/>
          <a:ea typeface="ＭＳ Ｐゴシック" charset="-128"/>
        </a:defRPr>
      </a:lvl4pPr>
      <a:lvl5pPr algn="ctr" rtl="0" eaLnBrk="1" fontAlgn="base" hangingPunct="1">
        <a:spcBef>
          <a:spcPct val="0"/>
        </a:spcBef>
        <a:spcAft>
          <a:spcPct val="0"/>
        </a:spcAft>
        <a:defRPr kumimoji="1" sz="4400">
          <a:solidFill>
            <a:schemeClr val="tx2"/>
          </a:solidFill>
          <a:latin typeface="Arial" charset="0"/>
          <a:ea typeface="ＭＳ Ｐゴシック" charset="-128"/>
        </a:defRPr>
      </a:lvl5pPr>
      <a:lvl6pPr marL="457200" algn="ctr" rtl="0" eaLnBrk="1" fontAlgn="base" hangingPunct="1">
        <a:spcBef>
          <a:spcPct val="0"/>
        </a:spcBef>
        <a:spcAft>
          <a:spcPct val="0"/>
        </a:spcAft>
        <a:defRPr kumimoji="1" sz="4400">
          <a:solidFill>
            <a:schemeClr val="tx2"/>
          </a:solidFill>
          <a:latin typeface="Arial" charset="0"/>
          <a:ea typeface="ＭＳ Ｐゴシック" charset="-128"/>
        </a:defRPr>
      </a:lvl6pPr>
      <a:lvl7pPr marL="914400" algn="ctr" rtl="0" eaLnBrk="1" fontAlgn="base" hangingPunct="1">
        <a:spcBef>
          <a:spcPct val="0"/>
        </a:spcBef>
        <a:spcAft>
          <a:spcPct val="0"/>
        </a:spcAft>
        <a:defRPr kumimoji="1" sz="4400">
          <a:solidFill>
            <a:schemeClr val="tx2"/>
          </a:solidFill>
          <a:latin typeface="Arial" charset="0"/>
          <a:ea typeface="ＭＳ Ｐゴシック" charset="-128"/>
        </a:defRPr>
      </a:lvl7pPr>
      <a:lvl8pPr marL="1371600" algn="ctr" rtl="0" eaLnBrk="1" fontAlgn="base" hangingPunct="1">
        <a:spcBef>
          <a:spcPct val="0"/>
        </a:spcBef>
        <a:spcAft>
          <a:spcPct val="0"/>
        </a:spcAft>
        <a:defRPr kumimoji="1" sz="4400">
          <a:solidFill>
            <a:schemeClr val="tx2"/>
          </a:solidFill>
          <a:latin typeface="Arial" charset="0"/>
          <a:ea typeface="ＭＳ Ｐゴシック" charset="-128"/>
        </a:defRPr>
      </a:lvl8pPr>
      <a:lvl9pPr marL="1828800" algn="ctr" rtl="0" eaLnBrk="1" fontAlgn="base" hangingPunct="1">
        <a:spcBef>
          <a:spcPct val="0"/>
        </a:spcBef>
        <a:spcAft>
          <a:spcPct val="0"/>
        </a:spcAft>
        <a:defRPr kumimoji="1" sz="4400">
          <a:solidFill>
            <a:schemeClr val="tx2"/>
          </a:solidFill>
          <a:latin typeface="Arial" charset="0"/>
          <a:ea typeface="ＭＳ Ｐゴシック" charset="-128"/>
        </a:defRPr>
      </a:lvl9pPr>
    </p:titleStyle>
    <p:bodyStyle>
      <a:lvl1pPr marL="342900" indent="-342900" algn="l" rtl="0" eaLnBrk="1" fontAlgn="base" hangingPunct="1">
        <a:spcBef>
          <a:spcPct val="20000"/>
        </a:spcBef>
        <a:spcAft>
          <a:spcPct val="0"/>
        </a:spcAft>
        <a:buChar char="•"/>
        <a:defRPr kumimoji="1"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jpg"/><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7544" y="2130425"/>
            <a:ext cx="8568952" cy="1470025"/>
          </a:xfrm>
        </p:spPr>
        <p:txBody>
          <a:bodyPr>
            <a:noAutofit/>
          </a:bodyPr>
          <a:lstStyle/>
          <a:p>
            <a:r>
              <a:rPr lang="ja-JP" altLang="en-US" sz="3600" dirty="0">
                <a:ea typeface="メイリオ"/>
                <a:cs typeface="Calibri"/>
              </a:rPr>
              <a:t>小型デバイス向けのデータフロー型</a:t>
            </a:r>
            <a:br>
              <a:rPr lang="en-US" altLang="ja-JP" sz="3600" dirty="0">
                <a:ea typeface="メイリオ"/>
                <a:cs typeface="Calibri"/>
              </a:rPr>
            </a:br>
            <a:r>
              <a:rPr lang="ja-JP" altLang="en-US" sz="3600" dirty="0">
                <a:ea typeface="メイリオ"/>
                <a:cs typeface="Calibri"/>
              </a:rPr>
              <a:t>プログラミング環境の構築</a:t>
            </a:r>
          </a:p>
        </p:txBody>
      </p:sp>
      <p:sp>
        <p:nvSpPr>
          <p:cNvPr id="3" name="サブタイトル 2"/>
          <p:cNvSpPr>
            <a:spLocks noGrp="1"/>
          </p:cNvSpPr>
          <p:nvPr>
            <p:ph type="subTitle" idx="1"/>
          </p:nvPr>
        </p:nvSpPr>
        <p:spPr/>
        <p:txBody>
          <a:bodyPr>
            <a:normAutofit/>
          </a:bodyPr>
          <a:lstStyle/>
          <a:p>
            <a:pPr algn="r"/>
            <a:r>
              <a:rPr lang="ja-JP" altLang="en-US" sz="2000" dirty="0"/>
              <a:t>田中和明 研究室　村上 旭人</a:t>
            </a:r>
            <a:endParaRPr kumimoji="1" lang="ja-JP" altLang="en-US" sz="2000" dirty="0"/>
          </a:p>
          <a:p>
            <a:pPr algn="r"/>
            <a:r>
              <a:rPr kumimoji="1" lang="ja-JP" altLang="en-US" sz="2000" dirty="0"/>
              <a:t>知的システム工学科　</a:t>
            </a:r>
            <a:endParaRPr kumimoji="1" lang="en-US" altLang="ja-JP" sz="2000" dirty="0"/>
          </a:p>
          <a:p>
            <a:pPr algn="r"/>
            <a:r>
              <a:rPr lang="en-US" altLang="ja-JP" sz="2000" dirty="0"/>
              <a:t>2022/02/21</a:t>
            </a:r>
            <a:endParaRPr kumimoji="1" lang="ja-JP" altLang="en-US" sz="2000" dirty="0"/>
          </a:p>
        </p:txBody>
      </p:sp>
    </p:spTree>
    <p:extLst>
      <p:ext uri="{BB962C8B-B14F-4D97-AF65-F5344CB8AC3E}">
        <p14:creationId xmlns:p14="http://schemas.microsoft.com/office/powerpoint/2010/main" val="4116851301"/>
      </p:ext>
    </p:extLst>
  </p:cSld>
  <p:clrMapOvr>
    <a:masterClrMapping/>
  </p:clrMapOvr>
  <mc:AlternateContent xmlns:mc="http://schemas.openxmlformats.org/markup-compatibility/2006" xmlns:p14="http://schemas.microsoft.com/office/powerpoint/2010/main">
    <mc:Choice Requires="p14">
      <p:transition spd="slow" p14:dur="2000" advTm="4960"/>
    </mc:Choice>
    <mc:Fallback xmlns="">
      <p:transition spd="slow" advTm="49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en-US" altLang="ja-JP" sz="3200" dirty="0"/>
              <a:t>Ruby</a:t>
            </a:r>
            <a:r>
              <a:rPr kumimoji="1" lang="ja-JP" altLang="en-US" sz="3200" dirty="0"/>
              <a:t>コード生成器の動作概要</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9</a:t>
            </a:fld>
            <a:endParaRPr kumimoji="1" lang="ja-JP" altLang="en-US" dirty="0"/>
          </a:p>
        </p:txBody>
      </p:sp>
      <p:sp>
        <p:nvSpPr>
          <p:cNvPr id="33" name="コンテンツ プレースホルダー 2">
            <a:extLst>
              <a:ext uri="{FF2B5EF4-FFF2-40B4-BE49-F238E27FC236}">
                <a16:creationId xmlns:a16="http://schemas.microsoft.com/office/drawing/2014/main" id="{2764FAC5-76EB-4852-A2B0-99F48B5288A7}"/>
              </a:ext>
            </a:extLst>
          </p:cNvPr>
          <p:cNvSpPr>
            <a:spLocks noGrp="1"/>
          </p:cNvSpPr>
          <p:nvPr>
            <p:ph idx="1"/>
          </p:nvPr>
        </p:nvSpPr>
        <p:spPr>
          <a:xfrm>
            <a:off x="190542" y="1427451"/>
            <a:ext cx="7416824" cy="4525963"/>
          </a:xfrm>
        </p:spPr>
        <p:txBody>
          <a:bodyPr>
            <a:normAutofit lnSpcReduction="10000"/>
          </a:bodyPr>
          <a:lstStyle/>
          <a:p>
            <a:pPr marL="0" indent="0">
              <a:buNone/>
            </a:pPr>
            <a:r>
              <a:rPr lang="ja-JP" altLang="en-US" sz="2800" dirty="0"/>
              <a:t>１．指定した</a:t>
            </a:r>
            <a:r>
              <a:rPr lang="en-US" altLang="ja-JP" sz="2800" dirty="0"/>
              <a:t>JSON</a:t>
            </a:r>
            <a:r>
              <a:rPr lang="ja-JP" altLang="en-US" sz="2800" dirty="0"/>
              <a:t>ファイルの読み込み</a:t>
            </a:r>
            <a:endParaRPr lang="en-US" altLang="ja-JP" sz="2800" dirty="0"/>
          </a:p>
          <a:p>
            <a:pPr marL="400050" lvl="1" indent="0">
              <a:buNone/>
            </a:pPr>
            <a:r>
              <a:rPr lang="ja-JP" altLang="en-US" sz="2400" dirty="0"/>
              <a:t>　標準ライブラリを用いる</a:t>
            </a:r>
            <a:endParaRPr lang="en-US" altLang="ja-JP" sz="2400" dirty="0"/>
          </a:p>
          <a:p>
            <a:pPr marL="0" indent="0">
              <a:buNone/>
            </a:pPr>
            <a:r>
              <a:rPr lang="ja-JP" altLang="en-US" sz="2800" dirty="0"/>
              <a:t>２．ハッシュ形式へ変換</a:t>
            </a:r>
            <a:endParaRPr lang="en-US" altLang="ja-JP" sz="2800" dirty="0"/>
          </a:p>
          <a:p>
            <a:pPr marL="400050" lvl="1" indent="0">
              <a:buNone/>
            </a:pPr>
            <a:r>
              <a:rPr lang="ja-JP" altLang="en-US" sz="2400" dirty="0"/>
              <a:t>　</a:t>
            </a:r>
            <a:r>
              <a:rPr lang="en-US" altLang="ja-JP" sz="2400" dirty="0"/>
              <a:t>Ruby</a:t>
            </a:r>
            <a:r>
              <a:rPr lang="ja-JP" altLang="en-US" sz="2400" dirty="0"/>
              <a:t>で扱えるデータ形式に変換</a:t>
            </a:r>
            <a:endParaRPr lang="en-US" altLang="ja-JP" sz="2400" dirty="0"/>
          </a:p>
          <a:p>
            <a:pPr marL="0" indent="0">
              <a:buNone/>
            </a:pPr>
            <a:r>
              <a:rPr lang="ja-JP" altLang="en-US" sz="2800" dirty="0"/>
              <a:t>３．</a:t>
            </a:r>
            <a:r>
              <a:rPr kumimoji="1" lang="ja-JP" altLang="en-US" sz="2800" dirty="0">
                <a:solidFill>
                  <a:sysClr val="windowText" lastClr="000000"/>
                </a:solidFill>
              </a:rPr>
              <a:t>必要機能の整理</a:t>
            </a:r>
            <a:endParaRPr lang="en-US" altLang="ja-JP" sz="2800" dirty="0"/>
          </a:p>
          <a:p>
            <a:pPr marL="800100" lvl="2" indent="0">
              <a:buNone/>
            </a:pPr>
            <a:r>
              <a:rPr lang="ja-JP" altLang="en-US" dirty="0"/>
              <a:t>配置されたノードに応じた必要な機能</a:t>
            </a:r>
            <a:endParaRPr lang="en-US" altLang="ja-JP" dirty="0"/>
          </a:p>
          <a:p>
            <a:pPr marL="800100" lvl="2" indent="0">
              <a:buNone/>
            </a:pPr>
            <a:r>
              <a:rPr lang="en-US" altLang="ja-JP" dirty="0"/>
              <a:t>(</a:t>
            </a:r>
            <a:r>
              <a:rPr lang="ja-JP" altLang="en-US" dirty="0"/>
              <a:t>プログラム</a:t>
            </a:r>
            <a:r>
              <a:rPr lang="en-US" altLang="ja-JP" dirty="0"/>
              <a:t>)</a:t>
            </a:r>
            <a:r>
              <a:rPr lang="ja-JP" altLang="en-US" dirty="0"/>
              <a:t>をまとめる</a:t>
            </a:r>
            <a:endParaRPr lang="en-US" altLang="ja-JP" dirty="0"/>
          </a:p>
          <a:p>
            <a:pPr marL="0" indent="0">
              <a:buNone/>
            </a:pPr>
            <a:r>
              <a:rPr lang="ja-JP" altLang="en-US" sz="2800" dirty="0"/>
              <a:t>４．</a:t>
            </a:r>
            <a:r>
              <a:rPr lang="en-US" altLang="ja-JP" sz="2800" dirty="0"/>
              <a:t>Ruby</a:t>
            </a:r>
            <a:r>
              <a:rPr lang="ja-JP" altLang="en-US" sz="2800" dirty="0"/>
              <a:t>コードの生成</a:t>
            </a:r>
            <a:endParaRPr lang="en-US" altLang="ja-JP" sz="2800" dirty="0"/>
          </a:p>
          <a:p>
            <a:pPr marL="800100" lvl="2" indent="0">
              <a:buNone/>
            </a:pPr>
            <a:r>
              <a:rPr lang="ja-JP" altLang="en-US" dirty="0"/>
              <a:t>３．でまとめたプログラムとノードの</a:t>
            </a:r>
            <a:endParaRPr lang="en-US" altLang="ja-JP" dirty="0"/>
          </a:p>
          <a:p>
            <a:pPr marL="800100" lvl="2" indent="0">
              <a:buNone/>
            </a:pPr>
            <a:r>
              <a:rPr lang="ja-JP" altLang="en-US" dirty="0"/>
              <a:t>制御を行う基本機能を記述していく</a:t>
            </a:r>
            <a:endParaRPr lang="en-US" altLang="ja-JP" dirty="0"/>
          </a:p>
          <a:p>
            <a:pPr marL="800100" lvl="2" indent="0">
              <a:buNone/>
            </a:pPr>
            <a:endParaRPr lang="en-US" altLang="ja-JP" dirty="0"/>
          </a:p>
        </p:txBody>
      </p:sp>
      <p:sp>
        <p:nvSpPr>
          <p:cNvPr id="6" name="四角形: 角を丸くする 5">
            <a:extLst>
              <a:ext uri="{FF2B5EF4-FFF2-40B4-BE49-F238E27FC236}">
                <a16:creationId xmlns:a16="http://schemas.microsoft.com/office/drawing/2014/main" id="{27A441AB-9980-4FA3-BAA7-792377CD8423}"/>
              </a:ext>
            </a:extLst>
          </p:cNvPr>
          <p:cNvSpPr/>
          <p:nvPr/>
        </p:nvSpPr>
        <p:spPr>
          <a:xfrm>
            <a:off x="6239214" y="2276872"/>
            <a:ext cx="2736304" cy="432048"/>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ysClr val="windowText" lastClr="000000"/>
                </a:solidFill>
              </a:rPr>
              <a:t>指定した</a:t>
            </a:r>
            <a:r>
              <a:rPr kumimoji="1" lang="en-US" altLang="ja-JP" sz="1400" dirty="0">
                <a:solidFill>
                  <a:sysClr val="windowText" lastClr="000000"/>
                </a:solidFill>
              </a:rPr>
              <a:t>JSON</a:t>
            </a:r>
            <a:r>
              <a:rPr kumimoji="1" lang="ja-JP" altLang="en-US" sz="1400" dirty="0">
                <a:solidFill>
                  <a:sysClr val="windowText" lastClr="000000"/>
                </a:solidFill>
              </a:rPr>
              <a:t>ファイルの読込</a:t>
            </a:r>
            <a:endParaRPr kumimoji="1" lang="ja-JP" altLang="en-US" sz="1600" dirty="0">
              <a:solidFill>
                <a:sysClr val="windowText" lastClr="000000"/>
              </a:solidFill>
            </a:endParaRPr>
          </a:p>
        </p:txBody>
      </p:sp>
      <p:sp>
        <p:nvSpPr>
          <p:cNvPr id="7" name="四角形: 角を丸くする 6">
            <a:extLst>
              <a:ext uri="{FF2B5EF4-FFF2-40B4-BE49-F238E27FC236}">
                <a16:creationId xmlns:a16="http://schemas.microsoft.com/office/drawing/2014/main" id="{8BBB3254-50C6-4427-BD98-39EAC1C3CDA8}"/>
              </a:ext>
            </a:extLst>
          </p:cNvPr>
          <p:cNvSpPr/>
          <p:nvPr/>
        </p:nvSpPr>
        <p:spPr>
          <a:xfrm>
            <a:off x="6243328" y="3001615"/>
            <a:ext cx="2736304" cy="432048"/>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ハッシュ形式に変換</a:t>
            </a:r>
          </a:p>
        </p:txBody>
      </p:sp>
      <p:sp>
        <p:nvSpPr>
          <p:cNvPr id="8" name="四角形: 角を丸くする 7">
            <a:extLst>
              <a:ext uri="{FF2B5EF4-FFF2-40B4-BE49-F238E27FC236}">
                <a16:creationId xmlns:a16="http://schemas.microsoft.com/office/drawing/2014/main" id="{4A8FDB18-4174-4B2F-B29C-175D89476346}"/>
              </a:ext>
            </a:extLst>
          </p:cNvPr>
          <p:cNvSpPr/>
          <p:nvPr/>
        </p:nvSpPr>
        <p:spPr>
          <a:xfrm>
            <a:off x="6486984" y="3732123"/>
            <a:ext cx="2234453" cy="432047"/>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必要機能の整理</a:t>
            </a:r>
          </a:p>
        </p:txBody>
      </p:sp>
      <p:sp>
        <p:nvSpPr>
          <p:cNvPr id="9" name="四角形: 角を丸くする 8">
            <a:extLst>
              <a:ext uri="{FF2B5EF4-FFF2-40B4-BE49-F238E27FC236}">
                <a16:creationId xmlns:a16="http://schemas.microsoft.com/office/drawing/2014/main" id="{2EB39672-6F9C-419C-900A-9784BAAD777D}"/>
              </a:ext>
            </a:extLst>
          </p:cNvPr>
          <p:cNvSpPr/>
          <p:nvPr/>
        </p:nvSpPr>
        <p:spPr>
          <a:xfrm>
            <a:off x="6486984" y="4524407"/>
            <a:ext cx="2234453" cy="432047"/>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Ruby</a:t>
            </a:r>
            <a:r>
              <a:rPr kumimoji="1" lang="ja-JP" altLang="en-US" sz="1600" dirty="0">
                <a:solidFill>
                  <a:sysClr val="windowText" lastClr="000000"/>
                </a:solidFill>
              </a:rPr>
              <a:t>コードの生成</a:t>
            </a:r>
          </a:p>
        </p:txBody>
      </p:sp>
      <p:sp>
        <p:nvSpPr>
          <p:cNvPr id="3" name="フローチャート: 端子 2">
            <a:extLst>
              <a:ext uri="{FF2B5EF4-FFF2-40B4-BE49-F238E27FC236}">
                <a16:creationId xmlns:a16="http://schemas.microsoft.com/office/drawing/2014/main" id="{2C99B2C2-EE46-4228-BFB9-2EA15E6AD12B}"/>
              </a:ext>
            </a:extLst>
          </p:cNvPr>
          <p:cNvSpPr/>
          <p:nvPr/>
        </p:nvSpPr>
        <p:spPr>
          <a:xfrm>
            <a:off x="7031302" y="1552129"/>
            <a:ext cx="1152128" cy="432048"/>
          </a:xfrm>
          <a:prstGeom prst="flowChartTerminator">
            <a:avLst/>
          </a:prstGeom>
          <a:solidFill>
            <a:srgbClr val="65BDFF"/>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開始</a:t>
            </a:r>
            <a:endParaRPr kumimoji="1" lang="ja-JP" altLang="en-US" dirty="0">
              <a:solidFill>
                <a:sysClr val="windowText" lastClr="000000"/>
              </a:solidFill>
            </a:endParaRPr>
          </a:p>
        </p:txBody>
      </p:sp>
      <p:sp>
        <p:nvSpPr>
          <p:cNvPr id="11" name="フローチャート: 端子 10">
            <a:extLst>
              <a:ext uri="{FF2B5EF4-FFF2-40B4-BE49-F238E27FC236}">
                <a16:creationId xmlns:a16="http://schemas.microsoft.com/office/drawing/2014/main" id="{7D462D89-6D00-4868-894C-5EC93FA27B68}"/>
              </a:ext>
            </a:extLst>
          </p:cNvPr>
          <p:cNvSpPr/>
          <p:nvPr/>
        </p:nvSpPr>
        <p:spPr>
          <a:xfrm>
            <a:off x="7035415" y="5331839"/>
            <a:ext cx="1152128" cy="432048"/>
          </a:xfrm>
          <a:prstGeom prst="flowChartTerminator">
            <a:avLst/>
          </a:prstGeom>
          <a:solidFill>
            <a:srgbClr val="65BDFF"/>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ysClr val="windowText" lastClr="000000"/>
                </a:solidFill>
              </a:rPr>
              <a:t>終了</a:t>
            </a:r>
          </a:p>
        </p:txBody>
      </p:sp>
      <p:cxnSp>
        <p:nvCxnSpPr>
          <p:cNvPr id="10" name="直線矢印コネクタ 9">
            <a:extLst>
              <a:ext uri="{FF2B5EF4-FFF2-40B4-BE49-F238E27FC236}">
                <a16:creationId xmlns:a16="http://schemas.microsoft.com/office/drawing/2014/main" id="{6FC363E8-C1EA-432A-9B2A-B062342A9422}"/>
              </a:ext>
            </a:extLst>
          </p:cNvPr>
          <p:cNvCxnSpPr>
            <a:stCxn id="3" idx="2"/>
            <a:endCxn id="6" idx="0"/>
          </p:cNvCxnSpPr>
          <p:nvPr/>
        </p:nvCxnSpPr>
        <p:spPr>
          <a:xfrm>
            <a:off x="7607366" y="1984177"/>
            <a:ext cx="0" cy="292695"/>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B7422C3E-D021-4B05-80DF-9646B4302A31}"/>
              </a:ext>
            </a:extLst>
          </p:cNvPr>
          <p:cNvCxnSpPr>
            <a:cxnSpLocks/>
            <a:stCxn id="6" idx="2"/>
            <a:endCxn id="7" idx="0"/>
          </p:cNvCxnSpPr>
          <p:nvPr/>
        </p:nvCxnSpPr>
        <p:spPr>
          <a:xfrm>
            <a:off x="7607366" y="2708920"/>
            <a:ext cx="4114" cy="292695"/>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9CA4C96B-5252-4E30-B17A-7C9189F70B57}"/>
              </a:ext>
            </a:extLst>
          </p:cNvPr>
          <p:cNvCxnSpPr>
            <a:cxnSpLocks/>
            <a:stCxn id="7" idx="2"/>
            <a:endCxn id="8" idx="0"/>
          </p:cNvCxnSpPr>
          <p:nvPr/>
        </p:nvCxnSpPr>
        <p:spPr>
          <a:xfrm flipH="1">
            <a:off x="7604211" y="3433663"/>
            <a:ext cx="7269" cy="298460"/>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1B7CA88-73F7-467C-B274-A3AA009C3B7F}"/>
              </a:ext>
            </a:extLst>
          </p:cNvPr>
          <p:cNvCxnSpPr>
            <a:cxnSpLocks/>
            <a:stCxn id="8" idx="2"/>
            <a:endCxn id="9" idx="0"/>
          </p:cNvCxnSpPr>
          <p:nvPr/>
        </p:nvCxnSpPr>
        <p:spPr>
          <a:xfrm>
            <a:off x="7604211" y="4164170"/>
            <a:ext cx="0" cy="360237"/>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1086C206-7C32-4BEF-9D04-1E35A384BC99}"/>
              </a:ext>
            </a:extLst>
          </p:cNvPr>
          <p:cNvCxnSpPr>
            <a:cxnSpLocks/>
            <a:stCxn id="9" idx="2"/>
            <a:endCxn id="11" idx="0"/>
          </p:cNvCxnSpPr>
          <p:nvPr/>
        </p:nvCxnSpPr>
        <p:spPr>
          <a:xfrm>
            <a:off x="7604211" y="4956454"/>
            <a:ext cx="7268" cy="375385"/>
          </a:xfrm>
          <a:prstGeom prst="straightConnector1">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EA69BC2C-4C1C-4225-9CE7-7EE637267053}"/>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62798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6FC389F0-5022-469F-AAF9-FABE70F893EE}"/>
              </a:ext>
            </a:extLst>
          </p:cNvPr>
          <p:cNvSpPr/>
          <p:nvPr/>
        </p:nvSpPr>
        <p:spPr>
          <a:xfrm>
            <a:off x="985204" y="3777770"/>
            <a:ext cx="1956049" cy="1087082"/>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四角形: 角を丸くする 47">
            <a:extLst>
              <a:ext uri="{FF2B5EF4-FFF2-40B4-BE49-F238E27FC236}">
                <a16:creationId xmlns:a16="http://schemas.microsoft.com/office/drawing/2014/main" id="{BFB59F5D-4C55-49C3-AF2C-F007167EDBE1}"/>
              </a:ext>
            </a:extLst>
          </p:cNvPr>
          <p:cNvSpPr/>
          <p:nvPr/>
        </p:nvSpPr>
        <p:spPr>
          <a:xfrm>
            <a:off x="982469" y="4917384"/>
            <a:ext cx="1956049" cy="94757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テキスト ボックス 46">
            <a:extLst>
              <a:ext uri="{FF2B5EF4-FFF2-40B4-BE49-F238E27FC236}">
                <a16:creationId xmlns:a16="http://schemas.microsoft.com/office/drawing/2014/main" id="{5330B965-33AA-4223-93B5-2CE27F81BA4F}"/>
              </a:ext>
            </a:extLst>
          </p:cNvPr>
          <p:cNvSpPr txBox="1"/>
          <p:nvPr/>
        </p:nvSpPr>
        <p:spPr>
          <a:xfrm>
            <a:off x="703422" y="3564008"/>
            <a:ext cx="2237832" cy="2492990"/>
          </a:xfrm>
          <a:prstGeom prst="rect">
            <a:avLst/>
          </a:prstGeom>
          <a:noFill/>
        </p:spPr>
        <p:txBody>
          <a:bodyPr wrap="square" rtlCol="0">
            <a:spAutoFit/>
          </a:bodyPr>
          <a:lstStyle/>
          <a:p>
            <a:r>
              <a:rPr kumimoji="1" lang="en-US" altLang="ja-JP" sz="1200" dirty="0">
                <a:solidFill>
                  <a:sysClr val="windowText" lastClr="000000"/>
                </a:solidFill>
              </a:rPr>
              <a:t>{</a:t>
            </a:r>
          </a:p>
          <a:p>
            <a:pPr lvl="1"/>
            <a:r>
              <a:rPr kumimoji="1" lang="en-US" altLang="ja-JP" sz="1200" dirty="0">
                <a:solidFill>
                  <a:sysClr val="windowText" lastClr="000000"/>
                </a:solidFill>
              </a:rPr>
              <a:t>{</a:t>
            </a:r>
          </a:p>
          <a:p>
            <a:pPr lvl="1"/>
            <a:r>
              <a:rPr kumimoji="1" lang="en-US" altLang="ja-JP" sz="1200" dirty="0">
                <a:solidFill>
                  <a:sysClr val="windowText" lastClr="000000"/>
                </a:solidFill>
              </a:rPr>
              <a:t>“id”: “123”,</a:t>
            </a:r>
          </a:p>
          <a:p>
            <a:pPr lvl="1"/>
            <a:r>
              <a:rPr lang="ja-JP" altLang="en-US" sz="1200" dirty="0">
                <a:solidFill>
                  <a:sysClr val="windowText" lastClr="000000"/>
                </a:solidFill>
              </a:rPr>
              <a:t>”</a:t>
            </a:r>
            <a:r>
              <a:rPr lang="en-US" altLang="ja-JP" sz="1200" dirty="0">
                <a:solidFill>
                  <a:sysClr val="windowText" lastClr="000000"/>
                </a:solidFill>
              </a:rPr>
              <a:t>type”: “inject”,</a:t>
            </a:r>
          </a:p>
          <a:p>
            <a:pPr lvl="1"/>
            <a:r>
              <a:rPr kumimoji="1" lang="en-US" altLang="ja-JP" sz="1200" dirty="0">
                <a:solidFill>
                  <a:sysClr val="windowText" lastClr="000000"/>
                </a:solidFill>
              </a:rPr>
              <a:t>“name”: “A”,</a:t>
            </a:r>
          </a:p>
          <a:p>
            <a:pPr lvl="1"/>
            <a:r>
              <a:rPr lang="en-US" altLang="ja-JP" sz="1200" dirty="0">
                <a:solidFill>
                  <a:sysClr val="windowText" lastClr="000000"/>
                </a:solidFill>
              </a:rPr>
              <a:t>“wires” : “567”</a:t>
            </a:r>
            <a:endParaRPr kumimoji="1" lang="en-US" altLang="ja-JP" sz="1200" dirty="0">
              <a:solidFill>
                <a:sysClr val="windowText" lastClr="000000"/>
              </a:solidFill>
            </a:endParaRPr>
          </a:p>
          <a:p>
            <a:pPr lvl="1"/>
            <a:r>
              <a:rPr lang="en-US" altLang="ja-JP" sz="1200" dirty="0">
                <a:solidFill>
                  <a:sysClr val="windowText" lastClr="000000"/>
                </a:solidFill>
              </a:rPr>
              <a:t>…</a:t>
            </a:r>
            <a:r>
              <a:rPr kumimoji="1" lang="en-US" altLang="ja-JP" sz="1200" dirty="0">
                <a:solidFill>
                  <a:sysClr val="windowText" lastClr="000000"/>
                </a:solidFill>
              </a:rPr>
              <a:t>},</a:t>
            </a:r>
          </a:p>
          <a:p>
            <a:pPr lvl="1"/>
            <a:r>
              <a:rPr kumimoji="1" lang="en-US" altLang="ja-JP" sz="1200" dirty="0">
                <a:solidFill>
                  <a:sysClr val="windowText" lastClr="000000"/>
                </a:solidFill>
              </a:rPr>
              <a:t>{</a:t>
            </a:r>
          </a:p>
          <a:p>
            <a:pPr lvl="1"/>
            <a:r>
              <a:rPr kumimoji="1" lang="en-US" altLang="ja-JP" sz="1200" dirty="0">
                <a:solidFill>
                  <a:sysClr val="windowText" lastClr="000000"/>
                </a:solidFill>
              </a:rPr>
              <a:t>“id”: “</a:t>
            </a:r>
            <a:r>
              <a:rPr lang="en-US" altLang="ja-JP" sz="1200" dirty="0">
                <a:solidFill>
                  <a:sysClr val="windowText" lastClr="000000"/>
                </a:solidFill>
              </a:rPr>
              <a:t>567</a:t>
            </a:r>
            <a:r>
              <a:rPr kumimoji="1" lang="en-US" altLang="ja-JP" sz="1200" dirty="0">
                <a:solidFill>
                  <a:sysClr val="windowText" lastClr="000000"/>
                </a:solidFill>
              </a:rPr>
              <a:t>”,</a:t>
            </a:r>
          </a:p>
          <a:p>
            <a:pPr lvl="1"/>
            <a:r>
              <a:rPr lang="ja-JP" altLang="en-US" sz="1200" dirty="0">
                <a:solidFill>
                  <a:sysClr val="windowText" lastClr="000000"/>
                </a:solidFill>
              </a:rPr>
              <a:t>”</a:t>
            </a:r>
            <a:r>
              <a:rPr lang="en-US" altLang="ja-JP" sz="1200" dirty="0">
                <a:solidFill>
                  <a:sysClr val="windowText" lastClr="000000"/>
                </a:solidFill>
              </a:rPr>
              <a:t>type”: “LED”,</a:t>
            </a:r>
          </a:p>
          <a:p>
            <a:pPr lvl="1"/>
            <a:r>
              <a:rPr kumimoji="1" lang="en-US" altLang="ja-JP" sz="1200" dirty="0">
                <a:solidFill>
                  <a:sysClr val="windowText" lastClr="000000"/>
                </a:solidFill>
              </a:rPr>
              <a:t>“name”: “B”,</a:t>
            </a:r>
          </a:p>
          <a:p>
            <a:pPr lvl="1"/>
            <a:r>
              <a:rPr lang="en-US" altLang="ja-JP" sz="1200" dirty="0">
                <a:solidFill>
                  <a:sysClr val="windowText" lastClr="000000"/>
                </a:solidFill>
              </a:rPr>
              <a:t>…</a:t>
            </a:r>
            <a:r>
              <a:rPr kumimoji="1" lang="en-US" altLang="ja-JP" sz="1200" dirty="0">
                <a:solidFill>
                  <a:sysClr val="windowText" lastClr="000000"/>
                </a:solidFill>
              </a:rPr>
              <a:t>}</a:t>
            </a:r>
          </a:p>
          <a:p>
            <a:r>
              <a:rPr kumimoji="1" lang="en-US" altLang="ja-JP" sz="1200" dirty="0">
                <a:solidFill>
                  <a:sysClr val="windowText" lastClr="000000"/>
                </a:solidFill>
              </a:rPr>
              <a:t>}</a:t>
            </a:r>
            <a:endParaRPr kumimoji="1" lang="ja-JP" altLang="en-US" dirty="0"/>
          </a:p>
        </p:txBody>
      </p:sp>
      <p:pic>
        <p:nvPicPr>
          <p:cNvPr id="8" name="図 7" descr="障子, 時計, 挿絵 が含まれている画像&#10;&#10;自動的に生成された説明">
            <a:extLst>
              <a:ext uri="{FF2B5EF4-FFF2-40B4-BE49-F238E27FC236}">
                <a16:creationId xmlns:a16="http://schemas.microsoft.com/office/drawing/2014/main" id="{8728C94C-5E9E-49EA-845F-2A2F0037C2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790" y="2931652"/>
            <a:ext cx="2406555" cy="518045"/>
          </a:xfrm>
          <a:prstGeom prst="rect">
            <a:avLst/>
          </a:prstGeom>
        </p:spPr>
      </p:pic>
      <p:sp>
        <p:nvSpPr>
          <p:cNvPr id="9" name="四角形: 角を丸くする 8">
            <a:extLst>
              <a:ext uri="{FF2B5EF4-FFF2-40B4-BE49-F238E27FC236}">
                <a16:creationId xmlns:a16="http://schemas.microsoft.com/office/drawing/2014/main" id="{F43B848C-46C6-4C7D-A4C4-7D3968125087}"/>
              </a:ext>
            </a:extLst>
          </p:cNvPr>
          <p:cNvSpPr/>
          <p:nvPr/>
        </p:nvSpPr>
        <p:spPr>
          <a:xfrm>
            <a:off x="601258" y="2624596"/>
            <a:ext cx="2566719" cy="3541127"/>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200" dirty="0">
              <a:solidFill>
                <a:sysClr val="windowText" lastClr="000000"/>
              </a:solidFill>
            </a:endParaRPr>
          </a:p>
        </p:txBody>
      </p:sp>
      <p:sp>
        <p:nvSpPr>
          <p:cNvPr id="18" name="四角形: 角を丸くする 17">
            <a:extLst>
              <a:ext uri="{FF2B5EF4-FFF2-40B4-BE49-F238E27FC236}">
                <a16:creationId xmlns:a16="http://schemas.microsoft.com/office/drawing/2014/main" id="{01D76C72-3A2B-4E71-A143-1FF96FE3147E}"/>
              </a:ext>
            </a:extLst>
          </p:cNvPr>
          <p:cNvSpPr/>
          <p:nvPr/>
        </p:nvSpPr>
        <p:spPr>
          <a:xfrm>
            <a:off x="4056962" y="3164983"/>
            <a:ext cx="3168352" cy="247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ABD1DAD-2ABA-4C57-A83D-C6C18C124B29}"/>
              </a:ext>
            </a:extLst>
          </p:cNvPr>
          <p:cNvSpPr/>
          <p:nvPr/>
        </p:nvSpPr>
        <p:spPr>
          <a:xfrm>
            <a:off x="4062079" y="2885572"/>
            <a:ext cx="3168352" cy="247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Autofit/>
          </a:bodyPr>
          <a:lstStyle/>
          <a:p>
            <a:r>
              <a:rPr kumimoji="1" lang="en-US" altLang="ja-JP" sz="3200" dirty="0"/>
              <a:t>Ruby</a:t>
            </a:r>
            <a:r>
              <a:rPr kumimoji="1" lang="ja-JP" altLang="en-US" sz="3200" dirty="0"/>
              <a:t>コード生成器の図解</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10</a:t>
            </a:fld>
            <a:endParaRPr kumimoji="1" lang="ja-JP" altLang="en-US" dirty="0"/>
          </a:p>
        </p:txBody>
      </p:sp>
      <p:sp>
        <p:nvSpPr>
          <p:cNvPr id="10" name="矢印: 右 9">
            <a:extLst>
              <a:ext uri="{FF2B5EF4-FFF2-40B4-BE49-F238E27FC236}">
                <a16:creationId xmlns:a16="http://schemas.microsoft.com/office/drawing/2014/main" id="{488A6754-7CD5-4E8D-9367-20BE5B57737F}"/>
              </a:ext>
            </a:extLst>
          </p:cNvPr>
          <p:cNvSpPr/>
          <p:nvPr/>
        </p:nvSpPr>
        <p:spPr>
          <a:xfrm>
            <a:off x="3331662" y="2846157"/>
            <a:ext cx="554360" cy="64070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44DE184A-A4AF-4C25-90C4-522B9EABCA5F}"/>
              </a:ext>
            </a:extLst>
          </p:cNvPr>
          <p:cNvSpPr/>
          <p:nvPr/>
        </p:nvSpPr>
        <p:spPr>
          <a:xfrm>
            <a:off x="4042225" y="2556013"/>
            <a:ext cx="3208993" cy="1168389"/>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rPr>
              <a:t>{</a:t>
            </a:r>
          </a:p>
          <a:p>
            <a:r>
              <a:rPr kumimoji="1" lang="en-US" altLang="ja-JP" sz="1400" dirty="0">
                <a:solidFill>
                  <a:sysClr val="windowText" lastClr="000000"/>
                </a:solidFill>
              </a:rPr>
              <a:t>{:123=&gt;{ :type=&gt;”inject”, :name=&gt;”A”,…},</a:t>
            </a:r>
          </a:p>
          <a:p>
            <a:r>
              <a:rPr kumimoji="1" lang="en-US" altLang="ja-JP" sz="1400" dirty="0">
                <a:solidFill>
                  <a:sysClr val="windowText" lastClr="000000"/>
                </a:solidFill>
              </a:rPr>
              <a:t>{:567=&gt;{ :type=&gt;”LED”, :name=&gt;”B”,…},</a:t>
            </a:r>
          </a:p>
          <a:p>
            <a:r>
              <a:rPr kumimoji="1" lang="en-US" altLang="ja-JP" sz="1400" dirty="0">
                <a:solidFill>
                  <a:sysClr val="windowText" lastClr="000000"/>
                </a:solidFill>
              </a:rPr>
              <a:t>}</a:t>
            </a:r>
            <a:endParaRPr kumimoji="1" lang="ja-JP" altLang="en-US" sz="1400" dirty="0">
              <a:solidFill>
                <a:sysClr val="windowText" lastClr="000000"/>
              </a:solidFill>
            </a:endParaRPr>
          </a:p>
        </p:txBody>
      </p:sp>
      <p:sp>
        <p:nvSpPr>
          <p:cNvPr id="12" name="四角形: 角を丸くする 11">
            <a:extLst>
              <a:ext uri="{FF2B5EF4-FFF2-40B4-BE49-F238E27FC236}">
                <a16:creationId xmlns:a16="http://schemas.microsoft.com/office/drawing/2014/main" id="{740341E0-4EAC-495E-8ECE-B91E30A690CF}"/>
              </a:ext>
            </a:extLst>
          </p:cNvPr>
          <p:cNvSpPr/>
          <p:nvPr/>
        </p:nvSpPr>
        <p:spPr>
          <a:xfrm>
            <a:off x="4167688" y="2391323"/>
            <a:ext cx="2989857" cy="311021"/>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ハッシュ形式</a:t>
            </a:r>
            <a:r>
              <a:rPr lang="en-US" altLang="ja-JP" sz="1400" dirty="0">
                <a:solidFill>
                  <a:schemeClr val="tx1"/>
                </a:solidFill>
              </a:rPr>
              <a:t>(</a:t>
            </a:r>
            <a:r>
              <a:rPr lang="ja-JP" altLang="en-US" sz="1400" dirty="0">
                <a:solidFill>
                  <a:schemeClr val="tx1"/>
                </a:solidFill>
              </a:rPr>
              <a:t>ノードデータベース</a:t>
            </a:r>
            <a:r>
              <a:rPr lang="en-US" altLang="ja-JP" sz="1400" dirty="0">
                <a:solidFill>
                  <a:schemeClr val="tx1"/>
                </a:solidFill>
              </a:rPr>
              <a:t>)</a:t>
            </a:r>
            <a:endParaRPr kumimoji="1" lang="ja-JP" altLang="en-US" dirty="0">
              <a:solidFill>
                <a:schemeClr val="tx1"/>
              </a:solidFill>
            </a:endParaRPr>
          </a:p>
        </p:txBody>
      </p:sp>
      <p:cxnSp>
        <p:nvCxnSpPr>
          <p:cNvPr id="17" name="直線コネクタ 16">
            <a:extLst>
              <a:ext uri="{FF2B5EF4-FFF2-40B4-BE49-F238E27FC236}">
                <a16:creationId xmlns:a16="http://schemas.microsoft.com/office/drawing/2014/main" id="{DABF84EE-3B17-4E38-BC20-AD437338E31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
        <p:nvSpPr>
          <p:cNvPr id="24" name="四角形: 角を丸くする 23">
            <a:extLst>
              <a:ext uri="{FF2B5EF4-FFF2-40B4-BE49-F238E27FC236}">
                <a16:creationId xmlns:a16="http://schemas.microsoft.com/office/drawing/2014/main" id="{B0F38E86-8269-4FDE-9283-F21FFBF7DB5E}"/>
              </a:ext>
            </a:extLst>
          </p:cNvPr>
          <p:cNvSpPr/>
          <p:nvPr/>
        </p:nvSpPr>
        <p:spPr>
          <a:xfrm>
            <a:off x="892051" y="2465743"/>
            <a:ext cx="1680950" cy="294312"/>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dirty="0">
                <a:solidFill>
                  <a:schemeClr val="tx1"/>
                </a:solidFill>
              </a:rPr>
              <a:t>JSON</a:t>
            </a:r>
            <a:r>
              <a:rPr kumimoji="1" lang="ja-JP" altLang="en-US" sz="1400" dirty="0">
                <a:solidFill>
                  <a:schemeClr val="tx1"/>
                </a:solidFill>
              </a:rPr>
              <a:t>ファイル</a:t>
            </a:r>
          </a:p>
        </p:txBody>
      </p:sp>
      <p:sp>
        <p:nvSpPr>
          <p:cNvPr id="25" name="四角形: 角を丸くする 24">
            <a:extLst>
              <a:ext uri="{FF2B5EF4-FFF2-40B4-BE49-F238E27FC236}">
                <a16:creationId xmlns:a16="http://schemas.microsoft.com/office/drawing/2014/main" id="{E0863DF4-AF2E-444E-8697-1A33FE94EB92}"/>
              </a:ext>
            </a:extLst>
          </p:cNvPr>
          <p:cNvSpPr/>
          <p:nvPr/>
        </p:nvSpPr>
        <p:spPr>
          <a:xfrm>
            <a:off x="3742857" y="4581128"/>
            <a:ext cx="2016224" cy="1723509"/>
          </a:xfrm>
          <a:prstGeom prst="roundRect">
            <a:avLst/>
          </a:prstGeom>
          <a:solidFill>
            <a:schemeClr val="bg1"/>
          </a:solidFill>
          <a:ln>
            <a:solidFill>
              <a:schemeClr val="accent6">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26" name="四角形: 角を丸くする 25">
            <a:extLst>
              <a:ext uri="{FF2B5EF4-FFF2-40B4-BE49-F238E27FC236}">
                <a16:creationId xmlns:a16="http://schemas.microsoft.com/office/drawing/2014/main" id="{D92EFB56-18A5-4243-AE85-9AFDA0BADFC7}"/>
              </a:ext>
            </a:extLst>
          </p:cNvPr>
          <p:cNvSpPr/>
          <p:nvPr/>
        </p:nvSpPr>
        <p:spPr>
          <a:xfrm>
            <a:off x="3879004" y="4419728"/>
            <a:ext cx="1743930" cy="29893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ノードプログラム</a:t>
            </a:r>
            <a:endParaRPr kumimoji="1" lang="ja-JP" altLang="en-US" sz="1400" dirty="0">
              <a:solidFill>
                <a:schemeClr val="tx1"/>
              </a:solidFill>
            </a:endParaRPr>
          </a:p>
        </p:txBody>
      </p:sp>
      <p:pic>
        <p:nvPicPr>
          <p:cNvPr id="27" name="図 26" descr="アイコン&#10;&#10;中程度の精度で自動的に生成された説明">
            <a:extLst>
              <a:ext uri="{FF2B5EF4-FFF2-40B4-BE49-F238E27FC236}">
                <a16:creationId xmlns:a16="http://schemas.microsoft.com/office/drawing/2014/main" id="{5B84D4A3-E5EC-4676-9466-C1B5CF8A8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3218" y="4759500"/>
            <a:ext cx="653145" cy="653145"/>
          </a:xfrm>
          <a:prstGeom prst="rect">
            <a:avLst/>
          </a:prstGeom>
        </p:spPr>
      </p:pic>
      <p:sp>
        <p:nvSpPr>
          <p:cNvPr id="28" name="四角形: 角を丸くする 27">
            <a:extLst>
              <a:ext uri="{FF2B5EF4-FFF2-40B4-BE49-F238E27FC236}">
                <a16:creationId xmlns:a16="http://schemas.microsoft.com/office/drawing/2014/main" id="{E34FF4F7-0111-4728-906F-5DE12C5BB295}"/>
              </a:ext>
            </a:extLst>
          </p:cNvPr>
          <p:cNvSpPr/>
          <p:nvPr/>
        </p:nvSpPr>
        <p:spPr>
          <a:xfrm>
            <a:off x="3838732" y="5128922"/>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delay</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29" name="図 28" descr="アイコン&#10;&#10;中程度の精度で自動的に生成された説明">
            <a:extLst>
              <a:ext uri="{FF2B5EF4-FFF2-40B4-BE49-F238E27FC236}">
                <a16:creationId xmlns:a16="http://schemas.microsoft.com/office/drawing/2014/main" id="{04B0C21E-29D4-44A2-9F05-06F63C9B37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2745" y="4744180"/>
            <a:ext cx="653145" cy="653145"/>
          </a:xfrm>
          <a:prstGeom prst="rect">
            <a:avLst/>
          </a:prstGeom>
        </p:spPr>
      </p:pic>
      <p:sp>
        <p:nvSpPr>
          <p:cNvPr id="30" name="四角形: 角を丸くする 29">
            <a:extLst>
              <a:ext uri="{FF2B5EF4-FFF2-40B4-BE49-F238E27FC236}">
                <a16:creationId xmlns:a16="http://schemas.microsoft.com/office/drawing/2014/main" id="{69FB642A-83C6-456A-8DF2-899D570DD339}"/>
              </a:ext>
            </a:extLst>
          </p:cNvPr>
          <p:cNvSpPr/>
          <p:nvPr/>
        </p:nvSpPr>
        <p:spPr>
          <a:xfrm>
            <a:off x="4638259" y="5113602"/>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inject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31" name="図 30" descr="アイコン&#10;&#10;中程度の精度で自動的に生成された説明">
            <a:extLst>
              <a:ext uri="{FF2B5EF4-FFF2-40B4-BE49-F238E27FC236}">
                <a16:creationId xmlns:a16="http://schemas.microsoft.com/office/drawing/2014/main" id="{DC4AF555-564F-42A7-934D-1FF378F64F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9979" y="5489222"/>
            <a:ext cx="653145" cy="653145"/>
          </a:xfrm>
          <a:prstGeom prst="rect">
            <a:avLst/>
          </a:prstGeom>
        </p:spPr>
      </p:pic>
      <p:sp>
        <p:nvSpPr>
          <p:cNvPr id="32" name="四角形: 角を丸くする 31">
            <a:extLst>
              <a:ext uri="{FF2B5EF4-FFF2-40B4-BE49-F238E27FC236}">
                <a16:creationId xmlns:a16="http://schemas.microsoft.com/office/drawing/2014/main" id="{C6B38244-02FF-496F-9F4A-AAC326EE7C23}"/>
              </a:ext>
            </a:extLst>
          </p:cNvPr>
          <p:cNvSpPr/>
          <p:nvPr/>
        </p:nvSpPr>
        <p:spPr>
          <a:xfrm>
            <a:off x="3799264" y="5868890"/>
            <a:ext cx="915476"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function</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34" name="図 33" descr="アイコン&#10;&#10;中程度の精度で自動的に生成された説明">
            <a:extLst>
              <a:ext uri="{FF2B5EF4-FFF2-40B4-BE49-F238E27FC236}">
                <a16:creationId xmlns:a16="http://schemas.microsoft.com/office/drawing/2014/main" id="{C330EC13-E04B-4567-BB75-EC6485A97B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2823" y="5512578"/>
            <a:ext cx="653145" cy="653145"/>
          </a:xfrm>
          <a:prstGeom prst="rect">
            <a:avLst/>
          </a:prstGeom>
        </p:spPr>
      </p:pic>
      <p:sp>
        <p:nvSpPr>
          <p:cNvPr id="35" name="四角形: 角を丸くする 34">
            <a:extLst>
              <a:ext uri="{FF2B5EF4-FFF2-40B4-BE49-F238E27FC236}">
                <a16:creationId xmlns:a16="http://schemas.microsoft.com/office/drawing/2014/main" id="{E475D780-DC76-4D6F-B245-660FE4273F24}"/>
              </a:ext>
            </a:extLst>
          </p:cNvPr>
          <p:cNvSpPr/>
          <p:nvPr/>
        </p:nvSpPr>
        <p:spPr>
          <a:xfrm>
            <a:off x="4808337" y="5882000"/>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LED</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36" name="四角形: 角を丸くする 35">
            <a:extLst>
              <a:ext uri="{FF2B5EF4-FFF2-40B4-BE49-F238E27FC236}">
                <a16:creationId xmlns:a16="http://schemas.microsoft.com/office/drawing/2014/main" id="{D068C7ED-5D65-48C8-BA13-31A0263C443C}"/>
              </a:ext>
            </a:extLst>
          </p:cNvPr>
          <p:cNvSpPr/>
          <p:nvPr/>
        </p:nvSpPr>
        <p:spPr>
          <a:xfrm>
            <a:off x="4636724" y="4766090"/>
            <a:ext cx="747589" cy="65520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15322BCD-4BF1-4ECD-9B1B-7E92201C8AB1}"/>
              </a:ext>
            </a:extLst>
          </p:cNvPr>
          <p:cNvSpPr/>
          <p:nvPr/>
        </p:nvSpPr>
        <p:spPr>
          <a:xfrm>
            <a:off x="4829124" y="5514175"/>
            <a:ext cx="747589" cy="65520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四角形: 角を丸くする 37">
            <a:extLst>
              <a:ext uri="{FF2B5EF4-FFF2-40B4-BE49-F238E27FC236}">
                <a16:creationId xmlns:a16="http://schemas.microsoft.com/office/drawing/2014/main" id="{108DAB01-5DF5-431F-A176-49B0166B607E}"/>
              </a:ext>
            </a:extLst>
          </p:cNvPr>
          <p:cNvSpPr/>
          <p:nvPr/>
        </p:nvSpPr>
        <p:spPr>
          <a:xfrm>
            <a:off x="3789084" y="5476159"/>
            <a:ext cx="967315" cy="744327"/>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四角形: 角を丸くする 38">
            <a:extLst>
              <a:ext uri="{FF2B5EF4-FFF2-40B4-BE49-F238E27FC236}">
                <a16:creationId xmlns:a16="http://schemas.microsoft.com/office/drawing/2014/main" id="{7E7018C8-764B-46D5-AD85-08C81AE45F5D}"/>
              </a:ext>
            </a:extLst>
          </p:cNvPr>
          <p:cNvSpPr/>
          <p:nvPr/>
        </p:nvSpPr>
        <p:spPr>
          <a:xfrm>
            <a:off x="3815180" y="4744895"/>
            <a:ext cx="786638" cy="744327"/>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矢印: 右 39">
            <a:extLst>
              <a:ext uri="{FF2B5EF4-FFF2-40B4-BE49-F238E27FC236}">
                <a16:creationId xmlns:a16="http://schemas.microsoft.com/office/drawing/2014/main" id="{BF42CC43-8F8C-490D-9FD0-3127A1649F68}"/>
              </a:ext>
            </a:extLst>
          </p:cNvPr>
          <p:cNvSpPr/>
          <p:nvPr/>
        </p:nvSpPr>
        <p:spPr>
          <a:xfrm rot="5400000">
            <a:off x="4556519" y="3770125"/>
            <a:ext cx="503636" cy="64070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吹き出し: 角を丸めた四角形 40">
            <a:extLst>
              <a:ext uri="{FF2B5EF4-FFF2-40B4-BE49-F238E27FC236}">
                <a16:creationId xmlns:a16="http://schemas.microsoft.com/office/drawing/2014/main" id="{2F7ADEE9-AB11-427C-B9AD-75E3FD949230}"/>
              </a:ext>
            </a:extLst>
          </p:cNvPr>
          <p:cNvSpPr/>
          <p:nvPr/>
        </p:nvSpPr>
        <p:spPr>
          <a:xfrm>
            <a:off x="5949827" y="3816429"/>
            <a:ext cx="2490751" cy="503746"/>
          </a:xfrm>
          <a:prstGeom prst="wedgeRoundRectCallout">
            <a:avLst>
              <a:gd name="adj1" fmla="val -84637"/>
              <a:gd name="adj2" fmla="val -11380"/>
              <a:gd name="adj3" fmla="val 16667"/>
            </a:avLst>
          </a:prstGeom>
          <a:solidFill>
            <a:schemeClr val="accent6">
              <a:lumMod val="40000"/>
              <a:lumOff val="60000"/>
            </a:schemeClr>
          </a:solidFill>
          <a:ln w="15875" cap="flat" cmpd="sng" algn="ctr">
            <a:solidFill>
              <a:schemeClr val="accent6">
                <a:lumMod val="75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存在するノードタイプの抽出と</a:t>
            </a:r>
            <a:endParaRPr kumimoji="0" lang="en-US" altLang="ja-JP" sz="11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それに応じたノードプログラムの選択</a:t>
            </a:r>
          </a:p>
        </p:txBody>
      </p:sp>
      <p:sp>
        <p:nvSpPr>
          <p:cNvPr id="42" name="吹き出し: 角を丸めた四角形 41">
            <a:extLst>
              <a:ext uri="{FF2B5EF4-FFF2-40B4-BE49-F238E27FC236}">
                <a16:creationId xmlns:a16="http://schemas.microsoft.com/office/drawing/2014/main" id="{1B5427EF-6CA6-4099-B3A3-06FFF45AACF6}"/>
              </a:ext>
            </a:extLst>
          </p:cNvPr>
          <p:cNvSpPr/>
          <p:nvPr/>
        </p:nvSpPr>
        <p:spPr>
          <a:xfrm>
            <a:off x="3293963" y="3923372"/>
            <a:ext cx="762999" cy="320988"/>
          </a:xfrm>
          <a:prstGeom prst="wedgeRoundRectCallout">
            <a:avLst>
              <a:gd name="adj1" fmla="val -17192"/>
              <a:gd name="adj2" fmla="val -190849"/>
              <a:gd name="adj3" fmla="val 16667"/>
            </a:avLst>
          </a:prstGeom>
          <a:solidFill>
            <a:schemeClr val="accent6">
              <a:lumMod val="40000"/>
              <a:lumOff val="60000"/>
            </a:schemeClr>
          </a:solidFill>
          <a:ln w="15875" cap="flat" cmpd="sng" algn="ctr">
            <a:solidFill>
              <a:schemeClr val="accent6">
                <a:lumMod val="75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変換</a:t>
            </a:r>
          </a:p>
        </p:txBody>
      </p:sp>
      <p:sp>
        <p:nvSpPr>
          <p:cNvPr id="50" name="四角形: 角を丸くする 49">
            <a:extLst>
              <a:ext uri="{FF2B5EF4-FFF2-40B4-BE49-F238E27FC236}">
                <a16:creationId xmlns:a16="http://schemas.microsoft.com/office/drawing/2014/main" id="{4A179B4B-8DD9-4709-A858-15E090D63D32}"/>
              </a:ext>
            </a:extLst>
          </p:cNvPr>
          <p:cNvSpPr/>
          <p:nvPr/>
        </p:nvSpPr>
        <p:spPr>
          <a:xfrm>
            <a:off x="6050789" y="4581128"/>
            <a:ext cx="2665194" cy="1723509"/>
          </a:xfrm>
          <a:prstGeom prst="roundRect">
            <a:avLst>
              <a:gd name="adj" fmla="val 4532"/>
            </a:avLst>
          </a:prstGeom>
          <a:solidFill>
            <a:schemeClr val="bg1"/>
          </a:solidFill>
          <a:ln>
            <a:solidFill>
              <a:schemeClr val="accent6">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49" name="四角形: 角を丸くする 48">
            <a:extLst>
              <a:ext uri="{FF2B5EF4-FFF2-40B4-BE49-F238E27FC236}">
                <a16:creationId xmlns:a16="http://schemas.microsoft.com/office/drawing/2014/main" id="{D4F1072C-B6DB-4E24-B129-D48CF4C87F5F}"/>
              </a:ext>
            </a:extLst>
          </p:cNvPr>
          <p:cNvSpPr/>
          <p:nvPr/>
        </p:nvSpPr>
        <p:spPr>
          <a:xfrm>
            <a:off x="6177813" y="4426579"/>
            <a:ext cx="2411146" cy="29893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a:solidFill>
                  <a:schemeClr val="tx1"/>
                </a:solidFill>
              </a:rPr>
              <a:t>生成時記述するプログラム</a:t>
            </a:r>
          </a:p>
        </p:txBody>
      </p:sp>
      <p:pic>
        <p:nvPicPr>
          <p:cNvPr id="51" name="図 50" descr="アイコン&#10;&#10;中程度の精度で自動的に生成された説明">
            <a:extLst>
              <a:ext uri="{FF2B5EF4-FFF2-40B4-BE49-F238E27FC236}">
                <a16:creationId xmlns:a16="http://schemas.microsoft.com/office/drawing/2014/main" id="{DB751647-B993-45F2-9D9B-B21FD09019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204" y="4776822"/>
            <a:ext cx="653145" cy="653145"/>
          </a:xfrm>
          <a:prstGeom prst="rect">
            <a:avLst/>
          </a:prstGeom>
        </p:spPr>
      </p:pic>
      <p:sp>
        <p:nvSpPr>
          <p:cNvPr id="52" name="四角形: 角を丸くする 51">
            <a:extLst>
              <a:ext uri="{FF2B5EF4-FFF2-40B4-BE49-F238E27FC236}">
                <a16:creationId xmlns:a16="http://schemas.microsoft.com/office/drawing/2014/main" id="{736CE458-855D-40AA-B411-37997528BA72}"/>
              </a:ext>
            </a:extLst>
          </p:cNvPr>
          <p:cNvSpPr/>
          <p:nvPr/>
        </p:nvSpPr>
        <p:spPr>
          <a:xfrm>
            <a:off x="6162450" y="5191220"/>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inject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53" name="図 52" descr="アイコン&#10;&#10;中程度の精度で自動的に生成された説明">
            <a:extLst>
              <a:ext uri="{FF2B5EF4-FFF2-40B4-BE49-F238E27FC236}">
                <a16:creationId xmlns:a16="http://schemas.microsoft.com/office/drawing/2014/main" id="{FC974E56-EA3A-467F-8349-13DB8EC9F6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888" y="5555202"/>
            <a:ext cx="653145" cy="653145"/>
          </a:xfrm>
          <a:prstGeom prst="rect">
            <a:avLst/>
          </a:prstGeom>
        </p:spPr>
      </p:pic>
      <p:sp>
        <p:nvSpPr>
          <p:cNvPr id="54" name="四角形: 角を丸くする 53">
            <a:extLst>
              <a:ext uri="{FF2B5EF4-FFF2-40B4-BE49-F238E27FC236}">
                <a16:creationId xmlns:a16="http://schemas.microsoft.com/office/drawing/2014/main" id="{1CFFB64C-51BE-426A-AC0A-E89994ECD110}"/>
              </a:ext>
            </a:extLst>
          </p:cNvPr>
          <p:cNvSpPr/>
          <p:nvPr/>
        </p:nvSpPr>
        <p:spPr>
          <a:xfrm>
            <a:off x="6385402" y="5924624"/>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LED</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55" name="図 54" descr="アイコン&#10;&#10;中程度の精度で自動的に生成された説明">
            <a:extLst>
              <a:ext uri="{FF2B5EF4-FFF2-40B4-BE49-F238E27FC236}">
                <a16:creationId xmlns:a16="http://schemas.microsoft.com/office/drawing/2014/main" id="{0291C091-BFE1-48B8-894A-04EDF2622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216" y="4853191"/>
            <a:ext cx="653145" cy="653145"/>
          </a:xfrm>
          <a:prstGeom prst="rect">
            <a:avLst/>
          </a:prstGeom>
        </p:spPr>
      </p:pic>
      <p:sp>
        <p:nvSpPr>
          <p:cNvPr id="56" name="四角形: 角を丸くする 55">
            <a:extLst>
              <a:ext uri="{FF2B5EF4-FFF2-40B4-BE49-F238E27FC236}">
                <a16:creationId xmlns:a16="http://schemas.microsoft.com/office/drawing/2014/main" id="{8C4EA1D5-83DE-42DC-A2E8-19E8E93D665F}"/>
              </a:ext>
            </a:extLst>
          </p:cNvPr>
          <p:cNvSpPr/>
          <p:nvPr/>
        </p:nvSpPr>
        <p:spPr>
          <a:xfrm>
            <a:off x="7132275" y="5274572"/>
            <a:ext cx="1390189" cy="624199"/>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600" kern="0" dirty="0">
                <a:solidFill>
                  <a:srgbClr val="000000"/>
                </a:solidFill>
                <a:latin typeface="Calibri" panose="020F0502020204030204"/>
                <a:ea typeface="ＭＳ Ｐゴシック" panose="020B0600070205080204" pitchFamily="50" charset="-128"/>
              </a:rPr>
              <a:t>データ制御</a:t>
            </a:r>
            <a:r>
              <a:rPr kumimoji="0" lang="en-US" altLang="ja-JP" sz="1600" kern="0" dirty="0">
                <a:solidFill>
                  <a:srgbClr val="000000"/>
                </a:solidFill>
                <a:latin typeface="Calibri" panose="020F0502020204030204"/>
                <a:ea typeface="ＭＳ Ｐゴシック" panose="020B0600070205080204" pitchFamily="50" charset="-128"/>
              </a:rPr>
              <a:t>(</a:t>
            </a:r>
            <a:r>
              <a:rPr kumimoji="0" lang="ja-JP" altLang="en-US" sz="1600" kern="0" dirty="0">
                <a:solidFill>
                  <a:srgbClr val="000000"/>
                </a:solidFill>
                <a:latin typeface="Calibri" panose="020F0502020204030204"/>
                <a:ea typeface="ＭＳ Ｐゴシック" panose="020B0600070205080204" pitchFamily="50" charset="-128"/>
              </a:rPr>
              <a:t>基本機能</a:t>
            </a:r>
            <a:r>
              <a:rPr kumimoji="0" lang="en-US" altLang="ja-JP" sz="1600" kern="0" dirty="0">
                <a:solidFill>
                  <a:srgbClr val="000000"/>
                </a:solidFill>
                <a:latin typeface="Calibri" panose="020F0502020204030204"/>
                <a:ea typeface="ＭＳ Ｐゴシック" panose="020B0600070205080204" pitchFamily="50" charset="-128"/>
              </a:rPr>
              <a: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58" name="直線矢印コネクタ 57">
            <a:extLst>
              <a:ext uri="{FF2B5EF4-FFF2-40B4-BE49-F238E27FC236}">
                <a16:creationId xmlns:a16="http://schemas.microsoft.com/office/drawing/2014/main" id="{A3E81B76-0DCC-4FC9-9C72-CDD54F5F9CEA}"/>
              </a:ext>
            </a:extLst>
          </p:cNvPr>
          <p:cNvCxnSpPr>
            <a:cxnSpLocks/>
            <a:endCxn id="51" idx="1"/>
          </p:cNvCxnSpPr>
          <p:nvPr/>
        </p:nvCxnSpPr>
        <p:spPr>
          <a:xfrm>
            <a:off x="5365244" y="5069409"/>
            <a:ext cx="816960" cy="3398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矢印コネクタ 59">
            <a:extLst>
              <a:ext uri="{FF2B5EF4-FFF2-40B4-BE49-F238E27FC236}">
                <a16:creationId xmlns:a16="http://schemas.microsoft.com/office/drawing/2014/main" id="{C1FDAA12-5BF7-4B68-98B8-A0AD2D600361}"/>
              </a:ext>
            </a:extLst>
          </p:cNvPr>
          <p:cNvCxnSpPr>
            <a:cxnSpLocks/>
            <a:endCxn id="53" idx="1"/>
          </p:cNvCxnSpPr>
          <p:nvPr/>
        </p:nvCxnSpPr>
        <p:spPr>
          <a:xfrm>
            <a:off x="5598286" y="5834579"/>
            <a:ext cx="811602" cy="4719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コンテンツ プレースホルダー 2">
            <a:extLst>
              <a:ext uri="{FF2B5EF4-FFF2-40B4-BE49-F238E27FC236}">
                <a16:creationId xmlns:a16="http://schemas.microsoft.com/office/drawing/2014/main" id="{6C98773D-F0F2-470D-8E93-2332AACFA0F9}"/>
              </a:ext>
            </a:extLst>
          </p:cNvPr>
          <p:cNvSpPr>
            <a:spLocks noGrp="1"/>
          </p:cNvSpPr>
          <p:nvPr>
            <p:ph idx="1"/>
          </p:nvPr>
        </p:nvSpPr>
        <p:spPr>
          <a:xfrm>
            <a:off x="735284" y="1235710"/>
            <a:ext cx="7705294" cy="1127110"/>
          </a:xfrm>
        </p:spPr>
        <p:txBody>
          <a:bodyPr>
            <a:normAutofit fontScale="92500"/>
          </a:bodyPr>
          <a:lstStyle/>
          <a:p>
            <a:pPr marL="0" indent="0">
              <a:buNone/>
            </a:pPr>
            <a:r>
              <a:rPr lang="ja-JP" altLang="en-US" sz="2200" dirty="0"/>
              <a:t>ノードプログラム</a:t>
            </a:r>
            <a:r>
              <a:rPr lang="ja-JP" altLang="en-US" sz="2000" dirty="0"/>
              <a:t> </a:t>
            </a:r>
            <a:r>
              <a:rPr lang="en-US" altLang="ja-JP" sz="2000" dirty="0"/>
              <a:t>: </a:t>
            </a:r>
            <a:r>
              <a:rPr lang="ja-JP" altLang="en-US" sz="1900" dirty="0"/>
              <a:t>ノードのタイプごとに機能をまとめたプログラム</a:t>
            </a:r>
            <a:endParaRPr lang="en-US" altLang="ja-JP" sz="1900" dirty="0"/>
          </a:p>
          <a:p>
            <a:pPr marL="400050" lvl="1" indent="0">
              <a:buNone/>
            </a:pPr>
            <a:r>
              <a:rPr lang="en-US" altLang="ja-JP" sz="1900" dirty="0"/>
              <a:t>(</a:t>
            </a:r>
            <a:r>
              <a:rPr lang="ja-JP" altLang="en-US" sz="1900" dirty="0"/>
              <a:t>例</a:t>
            </a:r>
            <a:r>
              <a:rPr lang="en-US" altLang="ja-JP" sz="1900" dirty="0"/>
              <a:t>) LED</a:t>
            </a:r>
            <a:r>
              <a:rPr lang="ja-JP" altLang="en-US" sz="1900" dirty="0"/>
              <a:t>ノードのノードプログラム</a:t>
            </a:r>
            <a:endParaRPr lang="en-US" altLang="ja-JP" sz="1900" dirty="0"/>
          </a:p>
          <a:p>
            <a:pPr marL="400050" lvl="1" indent="0">
              <a:buNone/>
            </a:pPr>
            <a:r>
              <a:rPr lang="ja-JP" altLang="en-US" sz="1900" dirty="0"/>
              <a:t>マイコンボードのピンの出力制御などをまとめたプログラム</a:t>
            </a:r>
            <a:endParaRPr lang="en-US" altLang="ja-JP" sz="1900" dirty="0"/>
          </a:p>
          <a:p>
            <a:pPr marL="400050" lvl="1" indent="0">
              <a:buNone/>
            </a:pPr>
            <a:endParaRPr lang="en-US" altLang="ja-JP" sz="1600" dirty="0"/>
          </a:p>
        </p:txBody>
      </p:sp>
      <p:sp>
        <p:nvSpPr>
          <p:cNvPr id="64" name="四角形: 角を丸くする 63">
            <a:extLst>
              <a:ext uri="{FF2B5EF4-FFF2-40B4-BE49-F238E27FC236}">
                <a16:creationId xmlns:a16="http://schemas.microsoft.com/office/drawing/2014/main" id="{45334250-2FBF-4BEE-864A-12E797C2D90D}"/>
              </a:ext>
            </a:extLst>
          </p:cNvPr>
          <p:cNvSpPr/>
          <p:nvPr/>
        </p:nvSpPr>
        <p:spPr>
          <a:xfrm>
            <a:off x="4808337" y="2935648"/>
            <a:ext cx="1141490" cy="203813"/>
          </a:xfrm>
          <a:prstGeom prst="round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四角形: 角を丸くする 64">
            <a:extLst>
              <a:ext uri="{FF2B5EF4-FFF2-40B4-BE49-F238E27FC236}">
                <a16:creationId xmlns:a16="http://schemas.microsoft.com/office/drawing/2014/main" id="{2F3A47A4-68F5-42A7-8BC5-EA08BD912F15}"/>
              </a:ext>
            </a:extLst>
          </p:cNvPr>
          <p:cNvSpPr/>
          <p:nvPr/>
        </p:nvSpPr>
        <p:spPr>
          <a:xfrm>
            <a:off x="4829124" y="3164983"/>
            <a:ext cx="964582" cy="203813"/>
          </a:xfrm>
          <a:prstGeom prst="roundRect">
            <a:avLst/>
          </a:prstGeom>
          <a:solidFill>
            <a:srgbClr val="FF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97344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タイトル 1">
            <a:extLst>
              <a:ext uri="{FF2B5EF4-FFF2-40B4-BE49-F238E27FC236}">
                <a16:creationId xmlns:a16="http://schemas.microsoft.com/office/drawing/2014/main" id="{1EEBF75B-5F0E-48FA-B64F-A581284A9058}"/>
              </a:ext>
            </a:extLst>
          </p:cNvPr>
          <p:cNvSpPr txBox="1">
            <a:spLocks/>
          </p:cNvSpPr>
          <p:nvPr/>
        </p:nvSpPr>
        <p:spPr>
          <a:xfrm>
            <a:off x="457200" y="251664"/>
            <a:ext cx="8229600" cy="1143000"/>
          </a:xfrm>
          <a:prstGeom prst="rect">
            <a:avLst/>
          </a:prstGeom>
        </p:spPr>
        <p:txBody>
          <a:bodyPr vert="horz" lIns="91440" tIns="45720" rIns="91440" bIns="45720" rtlCol="0" anchor="ctr">
            <a:noAutofit/>
          </a:bodyPr>
          <a:lstStyle>
            <a:lvl1pPr algn="l"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Arial" charset="0"/>
                <a:ea typeface="ＭＳ Ｐゴシック" charset="-128"/>
              </a:defRPr>
            </a:lvl2pPr>
            <a:lvl3pPr algn="ctr" rtl="0" eaLnBrk="1" fontAlgn="base" hangingPunct="1">
              <a:spcBef>
                <a:spcPct val="0"/>
              </a:spcBef>
              <a:spcAft>
                <a:spcPct val="0"/>
              </a:spcAft>
              <a:defRPr kumimoji="1" sz="4400">
                <a:solidFill>
                  <a:schemeClr val="tx2"/>
                </a:solidFill>
                <a:latin typeface="Arial" charset="0"/>
                <a:ea typeface="ＭＳ Ｐゴシック" charset="-128"/>
              </a:defRPr>
            </a:lvl3pPr>
            <a:lvl4pPr algn="ctr" rtl="0" eaLnBrk="1" fontAlgn="base" hangingPunct="1">
              <a:spcBef>
                <a:spcPct val="0"/>
              </a:spcBef>
              <a:spcAft>
                <a:spcPct val="0"/>
              </a:spcAft>
              <a:defRPr kumimoji="1" sz="4400">
                <a:solidFill>
                  <a:schemeClr val="tx2"/>
                </a:solidFill>
                <a:latin typeface="Arial" charset="0"/>
                <a:ea typeface="ＭＳ Ｐゴシック" charset="-128"/>
              </a:defRPr>
            </a:lvl4pPr>
            <a:lvl5pPr algn="ctr" rtl="0" eaLnBrk="1" fontAlgn="base" hangingPunct="1">
              <a:spcBef>
                <a:spcPct val="0"/>
              </a:spcBef>
              <a:spcAft>
                <a:spcPct val="0"/>
              </a:spcAft>
              <a:defRPr kumimoji="1" sz="4400">
                <a:solidFill>
                  <a:schemeClr val="tx2"/>
                </a:solidFill>
                <a:latin typeface="Arial" charset="0"/>
                <a:ea typeface="ＭＳ Ｐゴシック" charset="-128"/>
              </a:defRPr>
            </a:lvl5pPr>
            <a:lvl6pPr marL="457200" algn="ctr" rtl="0" eaLnBrk="1" fontAlgn="base" hangingPunct="1">
              <a:spcBef>
                <a:spcPct val="0"/>
              </a:spcBef>
              <a:spcAft>
                <a:spcPct val="0"/>
              </a:spcAft>
              <a:defRPr kumimoji="1" sz="4400">
                <a:solidFill>
                  <a:schemeClr val="tx2"/>
                </a:solidFill>
                <a:latin typeface="Arial" charset="0"/>
                <a:ea typeface="ＭＳ Ｐゴシック" charset="-128"/>
              </a:defRPr>
            </a:lvl6pPr>
            <a:lvl7pPr marL="914400" algn="ctr" rtl="0" eaLnBrk="1" fontAlgn="base" hangingPunct="1">
              <a:spcBef>
                <a:spcPct val="0"/>
              </a:spcBef>
              <a:spcAft>
                <a:spcPct val="0"/>
              </a:spcAft>
              <a:defRPr kumimoji="1" sz="4400">
                <a:solidFill>
                  <a:schemeClr val="tx2"/>
                </a:solidFill>
                <a:latin typeface="Arial" charset="0"/>
                <a:ea typeface="ＭＳ Ｐゴシック" charset="-128"/>
              </a:defRPr>
            </a:lvl7pPr>
            <a:lvl8pPr marL="1371600" algn="ctr" rtl="0" eaLnBrk="1" fontAlgn="base" hangingPunct="1">
              <a:spcBef>
                <a:spcPct val="0"/>
              </a:spcBef>
              <a:spcAft>
                <a:spcPct val="0"/>
              </a:spcAft>
              <a:defRPr kumimoji="1" sz="4400">
                <a:solidFill>
                  <a:schemeClr val="tx2"/>
                </a:solidFill>
                <a:latin typeface="Arial" charset="0"/>
                <a:ea typeface="ＭＳ Ｐゴシック" charset="-128"/>
              </a:defRPr>
            </a:lvl8pPr>
            <a:lvl9pPr marL="1828800" algn="ctr" rtl="0" eaLnBrk="1" fontAlgn="base" hangingPunct="1">
              <a:spcBef>
                <a:spcPct val="0"/>
              </a:spcBef>
              <a:spcAft>
                <a:spcPct val="0"/>
              </a:spcAft>
              <a:defRPr kumimoji="1" sz="4400">
                <a:solidFill>
                  <a:schemeClr val="tx2"/>
                </a:solidFill>
                <a:latin typeface="Arial" charset="0"/>
                <a:ea typeface="ＭＳ Ｐゴシック" charset="-128"/>
              </a:defRPr>
            </a:lvl9pPr>
          </a:lstStyle>
          <a:p>
            <a:r>
              <a:rPr lang="ja-JP" altLang="en-US" sz="3600" kern="0" dirty="0"/>
              <a:t>生成される</a:t>
            </a:r>
            <a:r>
              <a:rPr lang="en-US" altLang="ja-JP" sz="3600" kern="0" dirty="0"/>
              <a:t>Ruby</a:t>
            </a:r>
            <a:r>
              <a:rPr lang="ja-JP" altLang="en-US" sz="3600" kern="0" dirty="0"/>
              <a:t>コードの構成</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11</a:t>
            </a:fld>
            <a:endParaRPr kumimoji="1" lang="ja-JP" altLang="en-US" dirty="0"/>
          </a:p>
        </p:txBody>
      </p:sp>
      <p:pic>
        <p:nvPicPr>
          <p:cNvPr id="8" name="図 7">
            <a:extLst>
              <a:ext uri="{FF2B5EF4-FFF2-40B4-BE49-F238E27FC236}">
                <a16:creationId xmlns:a16="http://schemas.microsoft.com/office/drawing/2014/main" id="{867A24A8-B970-4962-A1E8-B4C454D0FC26}"/>
              </a:ext>
            </a:extLst>
          </p:cNvPr>
          <p:cNvPicPr>
            <a:picLocks noChangeAspect="1"/>
          </p:cNvPicPr>
          <p:nvPr/>
        </p:nvPicPr>
        <p:blipFill>
          <a:blip r:embed="rId3"/>
          <a:stretch>
            <a:fillRect/>
          </a:stretch>
        </p:blipFill>
        <p:spPr>
          <a:xfrm>
            <a:off x="827584" y="1563173"/>
            <a:ext cx="7723069" cy="4680520"/>
          </a:xfrm>
          <a:prstGeom prst="rect">
            <a:avLst/>
          </a:prstGeom>
        </p:spPr>
      </p:pic>
      <p:cxnSp>
        <p:nvCxnSpPr>
          <p:cNvPr id="5" name="直線コネクタ 4">
            <a:extLst>
              <a:ext uri="{FF2B5EF4-FFF2-40B4-BE49-F238E27FC236}">
                <a16:creationId xmlns:a16="http://schemas.microsoft.com/office/drawing/2014/main" id="{5ADBA570-BFCF-4C2F-A1CD-65B79D92AA8D}"/>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91013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51664"/>
            <a:ext cx="8229600" cy="1143000"/>
          </a:xfrm>
        </p:spPr>
        <p:txBody>
          <a:bodyPr>
            <a:noAutofit/>
          </a:bodyPr>
          <a:lstStyle/>
          <a:p>
            <a:r>
              <a:rPr kumimoji="1" lang="ja-JP" altLang="en-US" sz="3600" dirty="0"/>
              <a:t>動作検証</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12</a:t>
            </a:fld>
            <a:endParaRPr kumimoji="1" lang="ja-JP" altLang="en-US" dirty="0"/>
          </a:p>
        </p:txBody>
      </p:sp>
      <p:sp>
        <p:nvSpPr>
          <p:cNvPr id="5" name="コンテンツ プレースホルダー 2">
            <a:extLst>
              <a:ext uri="{FF2B5EF4-FFF2-40B4-BE49-F238E27FC236}">
                <a16:creationId xmlns:a16="http://schemas.microsoft.com/office/drawing/2014/main" id="{55D22DBD-AC4F-4F3F-973A-69C6E1804CEA}"/>
              </a:ext>
            </a:extLst>
          </p:cNvPr>
          <p:cNvSpPr>
            <a:spLocks noGrp="1"/>
          </p:cNvSpPr>
          <p:nvPr>
            <p:ph idx="1"/>
          </p:nvPr>
        </p:nvSpPr>
        <p:spPr>
          <a:xfrm>
            <a:off x="539552" y="1412776"/>
            <a:ext cx="7848872" cy="4525963"/>
          </a:xfrm>
        </p:spPr>
        <p:txBody>
          <a:bodyPr>
            <a:normAutofit/>
          </a:bodyPr>
          <a:lstStyle/>
          <a:p>
            <a:pPr marL="0" indent="0">
              <a:buNone/>
            </a:pPr>
            <a:r>
              <a:rPr lang="ja-JP" altLang="en-US" dirty="0"/>
              <a:t>・</a:t>
            </a:r>
            <a:r>
              <a:rPr lang="ja-JP" altLang="en-US" sz="2800" dirty="0"/>
              <a:t>温度センサによる</a:t>
            </a:r>
            <a:r>
              <a:rPr lang="en-US" altLang="ja-JP" sz="2800" dirty="0"/>
              <a:t>LED</a:t>
            </a:r>
            <a:r>
              <a:rPr lang="ja-JP" altLang="en-US" sz="2800" dirty="0"/>
              <a:t>制御と温度値のターミナル表示</a:t>
            </a:r>
            <a:endParaRPr lang="en-US" altLang="ja-JP" dirty="0"/>
          </a:p>
        </p:txBody>
      </p:sp>
      <p:pic>
        <p:nvPicPr>
          <p:cNvPr id="6" name="図 5" descr="ダイアグラム&#10;&#10;自動的に生成された説明">
            <a:extLst>
              <a:ext uri="{FF2B5EF4-FFF2-40B4-BE49-F238E27FC236}">
                <a16:creationId xmlns:a16="http://schemas.microsoft.com/office/drawing/2014/main" id="{4252E66A-6F1E-4427-A9DE-6427DCEBF5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3284984"/>
            <a:ext cx="6830964" cy="1899607"/>
          </a:xfrm>
          <a:prstGeom prst="rect">
            <a:avLst/>
          </a:prstGeom>
        </p:spPr>
      </p:pic>
      <p:sp>
        <p:nvSpPr>
          <p:cNvPr id="15" name="左中かっこ 14">
            <a:extLst>
              <a:ext uri="{FF2B5EF4-FFF2-40B4-BE49-F238E27FC236}">
                <a16:creationId xmlns:a16="http://schemas.microsoft.com/office/drawing/2014/main" id="{E3FB278A-2297-4E64-9255-952F297D026C}"/>
              </a:ext>
            </a:extLst>
          </p:cNvPr>
          <p:cNvSpPr/>
          <p:nvPr/>
        </p:nvSpPr>
        <p:spPr>
          <a:xfrm rot="5400000">
            <a:off x="2663788" y="1520788"/>
            <a:ext cx="360040" cy="3456384"/>
          </a:xfrm>
          <a:prstGeom prst="leftBrac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左中かっこ 16">
            <a:extLst>
              <a:ext uri="{FF2B5EF4-FFF2-40B4-BE49-F238E27FC236}">
                <a16:creationId xmlns:a16="http://schemas.microsoft.com/office/drawing/2014/main" id="{90436781-4879-4229-96B8-D0B0D96E50AC}"/>
              </a:ext>
            </a:extLst>
          </p:cNvPr>
          <p:cNvSpPr/>
          <p:nvPr/>
        </p:nvSpPr>
        <p:spPr>
          <a:xfrm rot="16200000">
            <a:off x="6197352" y="3941963"/>
            <a:ext cx="360040" cy="2485256"/>
          </a:xfrm>
          <a:prstGeom prst="leftBrac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3B0253F0-391C-4D20-8C23-4729A68B87A7}"/>
              </a:ext>
            </a:extLst>
          </p:cNvPr>
          <p:cNvSpPr/>
          <p:nvPr/>
        </p:nvSpPr>
        <p:spPr>
          <a:xfrm>
            <a:off x="4788024" y="3459733"/>
            <a:ext cx="1296144" cy="432048"/>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四角形: 角を丸くする 18">
            <a:extLst>
              <a:ext uri="{FF2B5EF4-FFF2-40B4-BE49-F238E27FC236}">
                <a16:creationId xmlns:a16="http://schemas.microsoft.com/office/drawing/2014/main" id="{4B9C98AA-07D6-426A-AD42-CF32DEC0794C}"/>
              </a:ext>
            </a:extLst>
          </p:cNvPr>
          <p:cNvSpPr/>
          <p:nvPr/>
        </p:nvSpPr>
        <p:spPr>
          <a:xfrm>
            <a:off x="3275856" y="4234787"/>
            <a:ext cx="1584176" cy="432048"/>
          </a:xfrm>
          <a:prstGeom prst="roundRect">
            <a:avLst/>
          </a:prstGeom>
          <a:no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A0C1FBA4-5771-4C7F-AE5C-F40763643D41}"/>
              </a:ext>
            </a:extLst>
          </p:cNvPr>
          <p:cNvSpPr txBox="1"/>
          <p:nvPr/>
        </p:nvSpPr>
        <p:spPr>
          <a:xfrm>
            <a:off x="1619672" y="2591616"/>
            <a:ext cx="2520280" cy="369332"/>
          </a:xfrm>
          <a:prstGeom prst="rect">
            <a:avLst/>
          </a:prstGeom>
          <a:noFill/>
        </p:spPr>
        <p:txBody>
          <a:bodyPr wrap="square" rtlCol="0">
            <a:spAutoFit/>
          </a:bodyPr>
          <a:lstStyle/>
          <a:p>
            <a:r>
              <a:rPr kumimoji="1" lang="en-US" altLang="ja-JP" dirty="0"/>
              <a:t>1</a:t>
            </a:r>
            <a:r>
              <a:rPr kumimoji="1" lang="ja-JP" altLang="en-US" dirty="0"/>
              <a:t>秒ごとにデータを送信</a:t>
            </a:r>
          </a:p>
        </p:txBody>
      </p:sp>
      <p:sp>
        <p:nvSpPr>
          <p:cNvPr id="21" name="テキスト ボックス 20">
            <a:extLst>
              <a:ext uri="{FF2B5EF4-FFF2-40B4-BE49-F238E27FC236}">
                <a16:creationId xmlns:a16="http://schemas.microsoft.com/office/drawing/2014/main" id="{FBE8036A-F197-4DBD-828E-84B99FC85918}"/>
              </a:ext>
            </a:extLst>
          </p:cNvPr>
          <p:cNvSpPr txBox="1"/>
          <p:nvPr/>
        </p:nvSpPr>
        <p:spPr>
          <a:xfrm>
            <a:off x="5410820" y="2458633"/>
            <a:ext cx="2952328" cy="646331"/>
          </a:xfrm>
          <a:prstGeom prst="rect">
            <a:avLst/>
          </a:prstGeom>
          <a:noFill/>
        </p:spPr>
        <p:txBody>
          <a:bodyPr wrap="square" rtlCol="0">
            <a:spAutoFit/>
          </a:bodyPr>
          <a:lstStyle/>
          <a:p>
            <a:r>
              <a:rPr kumimoji="1" lang="ja-JP" altLang="en-US" dirty="0"/>
              <a:t>温度センサから温度値</a:t>
            </a:r>
            <a:r>
              <a:rPr kumimoji="1" lang="en-US" altLang="ja-JP" dirty="0"/>
              <a:t>(</a:t>
            </a:r>
            <a:r>
              <a:rPr kumimoji="1" lang="ja-JP" altLang="en-US" dirty="0"/>
              <a:t>バイトコード</a:t>
            </a:r>
            <a:r>
              <a:rPr kumimoji="1" lang="en-US" altLang="ja-JP" dirty="0"/>
              <a:t>)</a:t>
            </a:r>
            <a:r>
              <a:rPr kumimoji="1" lang="ja-JP" altLang="en-US" dirty="0"/>
              <a:t>を受け取る</a:t>
            </a:r>
          </a:p>
        </p:txBody>
      </p:sp>
      <p:sp>
        <p:nvSpPr>
          <p:cNvPr id="22" name="テキスト ボックス 21">
            <a:extLst>
              <a:ext uri="{FF2B5EF4-FFF2-40B4-BE49-F238E27FC236}">
                <a16:creationId xmlns:a16="http://schemas.microsoft.com/office/drawing/2014/main" id="{C762E16C-8E91-4632-8913-56106B9C2587}"/>
              </a:ext>
            </a:extLst>
          </p:cNvPr>
          <p:cNvSpPr txBox="1"/>
          <p:nvPr/>
        </p:nvSpPr>
        <p:spPr>
          <a:xfrm>
            <a:off x="1327383" y="5113704"/>
            <a:ext cx="3019531" cy="646331"/>
          </a:xfrm>
          <a:prstGeom prst="rect">
            <a:avLst/>
          </a:prstGeom>
          <a:noFill/>
        </p:spPr>
        <p:txBody>
          <a:bodyPr wrap="square" rtlCol="0">
            <a:spAutoFit/>
          </a:bodyPr>
          <a:lstStyle/>
          <a:p>
            <a:r>
              <a:rPr kumimoji="1" lang="ja-JP" altLang="en-US" dirty="0"/>
              <a:t>温度値を摂氏温度に変換＆</a:t>
            </a:r>
            <a:endParaRPr kumimoji="1" lang="en-US" altLang="ja-JP" dirty="0"/>
          </a:p>
          <a:p>
            <a:r>
              <a:rPr kumimoji="1" lang="ja-JP" altLang="en-US" dirty="0"/>
              <a:t>ターミナル表示</a:t>
            </a:r>
          </a:p>
        </p:txBody>
      </p:sp>
      <p:sp>
        <p:nvSpPr>
          <p:cNvPr id="23" name="テキスト ボックス 22">
            <a:extLst>
              <a:ext uri="{FF2B5EF4-FFF2-40B4-BE49-F238E27FC236}">
                <a16:creationId xmlns:a16="http://schemas.microsoft.com/office/drawing/2014/main" id="{54E3370D-504F-437E-A148-733B854E1F7C}"/>
              </a:ext>
            </a:extLst>
          </p:cNvPr>
          <p:cNvSpPr txBox="1"/>
          <p:nvPr/>
        </p:nvSpPr>
        <p:spPr>
          <a:xfrm>
            <a:off x="5220072" y="5502336"/>
            <a:ext cx="2736304" cy="646331"/>
          </a:xfrm>
          <a:prstGeom prst="rect">
            <a:avLst/>
          </a:prstGeom>
          <a:noFill/>
        </p:spPr>
        <p:txBody>
          <a:bodyPr wrap="square" rtlCol="0">
            <a:spAutoFit/>
          </a:bodyPr>
          <a:lstStyle/>
          <a:p>
            <a:r>
              <a:rPr kumimoji="1" lang="en-US" altLang="ja-JP" dirty="0"/>
              <a:t>24</a:t>
            </a:r>
            <a:r>
              <a:rPr kumimoji="1" lang="ja-JP" altLang="en-US" dirty="0"/>
              <a:t>度以上で赤</a:t>
            </a:r>
            <a:r>
              <a:rPr kumimoji="1" lang="en-US" altLang="ja-JP" dirty="0"/>
              <a:t>LED</a:t>
            </a:r>
          </a:p>
          <a:p>
            <a:r>
              <a:rPr lang="en-US" altLang="ja-JP" dirty="0"/>
              <a:t>24</a:t>
            </a:r>
            <a:r>
              <a:rPr lang="ja-JP" altLang="en-US" dirty="0"/>
              <a:t>度未満で青</a:t>
            </a:r>
            <a:r>
              <a:rPr lang="en-US" altLang="ja-JP" dirty="0"/>
              <a:t>LED</a:t>
            </a:r>
            <a:r>
              <a:rPr lang="ja-JP" altLang="en-US" dirty="0"/>
              <a:t>を点灯</a:t>
            </a:r>
            <a:endParaRPr lang="en-US" altLang="ja-JP" dirty="0"/>
          </a:p>
        </p:txBody>
      </p:sp>
      <p:cxnSp>
        <p:nvCxnSpPr>
          <p:cNvPr id="25" name="直線コネクタ 24">
            <a:extLst>
              <a:ext uri="{FF2B5EF4-FFF2-40B4-BE49-F238E27FC236}">
                <a16:creationId xmlns:a16="http://schemas.microsoft.com/office/drawing/2014/main" id="{EED20C11-DB83-45AD-94F8-87F36668E8C4}"/>
              </a:ext>
            </a:extLst>
          </p:cNvPr>
          <p:cNvCxnSpPr>
            <a:cxnSpLocks/>
          </p:cNvCxnSpPr>
          <p:nvPr/>
        </p:nvCxnSpPr>
        <p:spPr>
          <a:xfrm flipV="1">
            <a:off x="5868144" y="3068450"/>
            <a:ext cx="288032" cy="391284"/>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1060432F-DAA6-4C24-BD85-254BA6B2EF3F}"/>
              </a:ext>
            </a:extLst>
          </p:cNvPr>
          <p:cNvCxnSpPr>
            <a:cxnSpLocks/>
            <a:stCxn id="22" idx="0"/>
          </p:cNvCxnSpPr>
          <p:nvPr/>
        </p:nvCxnSpPr>
        <p:spPr>
          <a:xfrm flipV="1">
            <a:off x="2837149" y="4684947"/>
            <a:ext cx="1286619" cy="428757"/>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77DAB40F-6DA3-4F8F-AD65-DBE2E7A730D8}"/>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16136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13</a:t>
            </a:fld>
            <a:endParaRPr lang="ja-JP" altLang="en-US" dirty="0"/>
          </a:p>
        </p:txBody>
      </p:sp>
      <p:cxnSp>
        <p:nvCxnSpPr>
          <p:cNvPr id="8" name="直線コネクタ 7">
            <a:extLst>
              <a:ext uri="{FF2B5EF4-FFF2-40B4-BE49-F238E27FC236}">
                <a16:creationId xmlns:a16="http://schemas.microsoft.com/office/drawing/2014/main" id="{4F9335B5-BD5F-4ECE-821C-9CD2CA8696F9}"/>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
        <p:nvSpPr>
          <p:cNvPr id="9" name="タイトル 1">
            <a:extLst>
              <a:ext uri="{FF2B5EF4-FFF2-40B4-BE49-F238E27FC236}">
                <a16:creationId xmlns:a16="http://schemas.microsoft.com/office/drawing/2014/main" id="{8D94094F-B83F-4BCD-99AA-801D64C39024}"/>
              </a:ext>
            </a:extLst>
          </p:cNvPr>
          <p:cNvSpPr txBox="1">
            <a:spLocks/>
          </p:cNvSpPr>
          <p:nvPr/>
        </p:nvSpPr>
        <p:spPr>
          <a:xfrm>
            <a:off x="457200" y="251664"/>
            <a:ext cx="8229600" cy="1143000"/>
          </a:xfrm>
          <a:prstGeom prst="rect">
            <a:avLst/>
          </a:prstGeom>
        </p:spPr>
        <p:txBody>
          <a:bodyPr vert="horz" lIns="91440" tIns="45720" rIns="91440" bIns="45720" rtlCol="0" anchor="ctr">
            <a:noAutofit/>
          </a:bodyPr>
          <a:lstStyle>
            <a:lvl1pPr algn="l" rtl="0" eaLnBrk="1" fontAlgn="base" hangingPunct="1">
              <a:spcBef>
                <a:spcPct val="0"/>
              </a:spcBef>
              <a:spcAft>
                <a:spcPct val="0"/>
              </a:spcAft>
              <a:defRPr kumimoji="1" sz="4400">
                <a:solidFill>
                  <a:schemeClr val="tx2"/>
                </a:solidFill>
                <a:latin typeface="+mj-lt"/>
                <a:ea typeface="+mj-ea"/>
                <a:cs typeface="+mj-cs"/>
              </a:defRPr>
            </a:lvl1pPr>
            <a:lvl2pPr algn="ctr" rtl="0" eaLnBrk="1" fontAlgn="base" hangingPunct="1">
              <a:spcBef>
                <a:spcPct val="0"/>
              </a:spcBef>
              <a:spcAft>
                <a:spcPct val="0"/>
              </a:spcAft>
              <a:defRPr kumimoji="1" sz="4400">
                <a:solidFill>
                  <a:schemeClr val="tx2"/>
                </a:solidFill>
                <a:latin typeface="Arial" charset="0"/>
                <a:ea typeface="ＭＳ Ｐゴシック" charset="-128"/>
              </a:defRPr>
            </a:lvl2pPr>
            <a:lvl3pPr algn="ctr" rtl="0" eaLnBrk="1" fontAlgn="base" hangingPunct="1">
              <a:spcBef>
                <a:spcPct val="0"/>
              </a:spcBef>
              <a:spcAft>
                <a:spcPct val="0"/>
              </a:spcAft>
              <a:defRPr kumimoji="1" sz="4400">
                <a:solidFill>
                  <a:schemeClr val="tx2"/>
                </a:solidFill>
                <a:latin typeface="Arial" charset="0"/>
                <a:ea typeface="ＭＳ Ｐゴシック" charset="-128"/>
              </a:defRPr>
            </a:lvl3pPr>
            <a:lvl4pPr algn="ctr" rtl="0" eaLnBrk="1" fontAlgn="base" hangingPunct="1">
              <a:spcBef>
                <a:spcPct val="0"/>
              </a:spcBef>
              <a:spcAft>
                <a:spcPct val="0"/>
              </a:spcAft>
              <a:defRPr kumimoji="1" sz="4400">
                <a:solidFill>
                  <a:schemeClr val="tx2"/>
                </a:solidFill>
                <a:latin typeface="Arial" charset="0"/>
                <a:ea typeface="ＭＳ Ｐゴシック" charset="-128"/>
              </a:defRPr>
            </a:lvl4pPr>
            <a:lvl5pPr algn="ctr" rtl="0" eaLnBrk="1" fontAlgn="base" hangingPunct="1">
              <a:spcBef>
                <a:spcPct val="0"/>
              </a:spcBef>
              <a:spcAft>
                <a:spcPct val="0"/>
              </a:spcAft>
              <a:defRPr kumimoji="1" sz="4400">
                <a:solidFill>
                  <a:schemeClr val="tx2"/>
                </a:solidFill>
                <a:latin typeface="Arial" charset="0"/>
                <a:ea typeface="ＭＳ Ｐゴシック" charset="-128"/>
              </a:defRPr>
            </a:lvl5pPr>
            <a:lvl6pPr marL="457200" algn="ctr" rtl="0" eaLnBrk="1" fontAlgn="base" hangingPunct="1">
              <a:spcBef>
                <a:spcPct val="0"/>
              </a:spcBef>
              <a:spcAft>
                <a:spcPct val="0"/>
              </a:spcAft>
              <a:defRPr kumimoji="1" sz="4400">
                <a:solidFill>
                  <a:schemeClr val="tx2"/>
                </a:solidFill>
                <a:latin typeface="Arial" charset="0"/>
                <a:ea typeface="ＭＳ Ｐゴシック" charset="-128"/>
              </a:defRPr>
            </a:lvl6pPr>
            <a:lvl7pPr marL="914400" algn="ctr" rtl="0" eaLnBrk="1" fontAlgn="base" hangingPunct="1">
              <a:spcBef>
                <a:spcPct val="0"/>
              </a:spcBef>
              <a:spcAft>
                <a:spcPct val="0"/>
              </a:spcAft>
              <a:defRPr kumimoji="1" sz="4400">
                <a:solidFill>
                  <a:schemeClr val="tx2"/>
                </a:solidFill>
                <a:latin typeface="Arial" charset="0"/>
                <a:ea typeface="ＭＳ Ｐゴシック" charset="-128"/>
              </a:defRPr>
            </a:lvl7pPr>
            <a:lvl8pPr marL="1371600" algn="ctr" rtl="0" eaLnBrk="1" fontAlgn="base" hangingPunct="1">
              <a:spcBef>
                <a:spcPct val="0"/>
              </a:spcBef>
              <a:spcAft>
                <a:spcPct val="0"/>
              </a:spcAft>
              <a:defRPr kumimoji="1" sz="4400">
                <a:solidFill>
                  <a:schemeClr val="tx2"/>
                </a:solidFill>
                <a:latin typeface="Arial" charset="0"/>
                <a:ea typeface="ＭＳ Ｐゴシック" charset="-128"/>
              </a:defRPr>
            </a:lvl8pPr>
            <a:lvl9pPr marL="1828800" algn="ctr" rtl="0" eaLnBrk="1" fontAlgn="base" hangingPunct="1">
              <a:spcBef>
                <a:spcPct val="0"/>
              </a:spcBef>
              <a:spcAft>
                <a:spcPct val="0"/>
              </a:spcAft>
              <a:defRPr kumimoji="1" sz="4400">
                <a:solidFill>
                  <a:schemeClr val="tx2"/>
                </a:solidFill>
                <a:latin typeface="Arial" charset="0"/>
                <a:ea typeface="ＭＳ Ｐゴシック" charset="-128"/>
              </a:defRPr>
            </a:lvl9pPr>
          </a:lstStyle>
          <a:p>
            <a:r>
              <a:rPr lang="ja-JP" altLang="en-US" sz="3600" kern="0" dirty="0"/>
              <a:t>生成された</a:t>
            </a:r>
            <a:r>
              <a:rPr lang="en-US" altLang="ja-JP" sz="3600" kern="0" dirty="0"/>
              <a:t>Ruby</a:t>
            </a:r>
            <a:r>
              <a:rPr lang="ja-JP" altLang="en-US" sz="3600" kern="0" dirty="0"/>
              <a:t>コード</a:t>
            </a:r>
          </a:p>
        </p:txBody>
      </p:sp>
      <p:pic>
        <p:nvPicPr>
          <p:cNvPr id="3" name="図 2">
            <a:extLst>
              <a:ext uri="{FF2B5EF4-FFF2-40B4-BE49-F238E27FC236}">
                <a16:creationId xmlns:a16="http://schemas.microsoft.com/office/drawing/2014/main" id="{9DC3A7A1-CB93-4C8F-B57C-3684E38C988B}"/>
              </a:ext>
            </a:extLst>
          </p:cNvPr>
          <p:cNvPicPr>
            <a:picLocks noChangeAspect="1"/>
          </p:cNvPicPr>
          <p:nvPr/>
        </p:nvPicPr>
        <p:blipFill>
          <a:blip r:embed="rId3"/>
          <a:stretch>
            <a:fillRect/>
          </a:stretch>
        </p:blipFill>
        <p:spPr>
          <a:xfrm>
            <a:off x="899592" y="1191783"/>
            <a:ext cx="7466165" cy="5015552"/>
          </a:xfrm>
          <a:prstGeom prst="rect">
            <a:avLst/>
          </a:prstGeom>
        </p:spPr>
      </p:pic>
    </p:spTree>
    <p:extLst>
      <p:ext uri="{BB962C8B-B14F-4D97-AF65-F5344CB8AC3E}">
        <p14:creationId xmlns:p14="http://schemas.microsoft.com/office/powerpoint/2010/main" val="2587031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normAutofit/>
          </a:bodyPr>
          <a:lstStyle/>
          <a:p>
            <a:r>
              <a:rPr kumimoji="1" lang="ja-JP" altLang="en-US" sz="3600" dirty="0"/>
              <a:t>動作結果 </a:t>
            </a:r>
            <a:r>
              <a:rPr kumimoji="1" lang="en-US" altLang="ja-JP" sz="3600" dirty="0"/>
              <a:t>(</a:t>
            </a:r>
            <a:r>
              <a:rPr kumimoji="1" lang="en-US" altLang="ja-JP" sz="3600" dirty="0" err="1"/>
              <a:t>RBoard</a:t>
            </a:r>
            <a:r>
              <a:rPr kumimoji="1" lang="ja-JP" altLang="en-US" sz="3600" dirty="0"/>
              <a:t>の制御</a:t>
            </a:r>
            <a:r>
              <a:rPr kumimoji="1" lang="en-US" altLang="ja-JP" sz="3600" dirty="0"/>
              <a:t>)</a:t>
            </a:r>
            <a:endParaRPr kumimoji="1" lang="ja-JP" altLang="en-US" sz="3600" dirty="0"/>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14</a:t>
            </a:fld>
            <a:endParaRPr lang="ja-JP" altLang="en-US" dirty="0"/>
          </a:p>
        </p:txBody>
      </p:sp>
      <p:pic>
        <p:nvPicPr>
          <p:cNvPr id="3" name="bandicam 2021-12-21 12-53-57-211">
            <a:hlinkClick r:id="" action="ppaction://media"/>
            <a:extLst>
              <a:ext uri="{FF2B5EF4-FFF2-40B4-BE49-F238E27FC236}">
                <a16:creationId xmlns:a16="http://schemas.microsoft.com/office/drawing/2014/main" id="{BBDC9EF5-AFE5-4A7B-A49C-064C4B0B8ED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325" r="28338"/>
          <a:stretch/>
        </p:blipFill>
        <p:spPr>
          <a:xfrm>
            <a:off x="251520" y="1242497"/>
            <a:ext cx="6120680" cy="3977723"/>
          </a:xfrm>
          <a:prstGeom prst="rect">
            <a:avLst/>
          </a:prstGeom>
        </p:spPr>
      </p:pic>
      <p:pic>
        <p:nvPicPr>
          <p:cNvPr id="5" name="図 4">
            <a:extLst>
              <a:ext uri="{FF2B5EF4-FFF2-40B4-BE49-F238E27FC236}">
                <a16:creationId xmlns:a16="http://schemas.microsoft.com/office/drawing/2014/main" id="{2D8ED09B-7FAB-4A93-89BB-E836C7717DC8}"/>
              </a:ext>
            </a:extLst>
          </p:cNvPr>
          <p:cNvPicPr>
            <a:picLocks noChangeAspect="1"/>
          </p:cNvPicPr>
          <p:nvPr/>
        </p:nvPicPr>
        <p:blipFill>
          <a:blip r:embed="rId5"/>
          <a:stretch>
            <a:fillRect/>
          </a:stretch>
        </p:blipFill>
        <p:spPr>
          <a:xfrm>
            <a:off x="6444208" y="2420888"/>
            <a:ext cx="2637293" cy="1761095"/>
          </a:xfrm>
          <a:prstGeom prst="rect">
            <a:avLst/>
          </a:prstGeom>
        </p:spPr>
      </p:pic>
      <p:cxnSp>
        <p:nvCxnSpPr>
          <p:cNvPr id="6" name="直線コネクタ 5">
            <a:extLst>
              <a:ext uri="{FF2B5EF4-FFF2-40B4-BE49-F238E27FC236}">
                <a16:creationId xmlns:a16="http://schemas.microsoft.com/office/drawing/2014/main" id="{1A8DB46C-05A8-493B-A4F9-058E2B24FF2A}"/>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
        <p:nvSpPr>
          <p:cNvPr id="7" name="テキスト ボックス 6">
            <a:extLst>
              <a:ext uri="{FF2B5EF4-FFF2-40B4-BE49-F238E27FC236}">
                <a16:creationId xmlns:a16="http://schemas.microsoft.com/office/drawing/2014/main" id="{6E92C62B-D750-403D-A705-1495FEDF3C41}"/>
              </a:ext>
            </a:extLst>
          </p:cNvPr>
          <p:cNvSpPr txBox="1"/>
          <p:nvPr/>
        </p:nvSpPr>
        <p:spPr>
          <a:xfrm>
            <a:off x="6372200" y="4437112"/>
            <a:ext cx="3024336" cy="369332"/>
          </a:xfrm>
          <a:prstGeom prst="rect">
            <a:avLst/>
          </a:prstGeom>
          <a:noFill/>
        </p:spPr>
        <p:txBody>
          <a:bodyPr wrap="square" rtlCol="0">
            <a:spAutoFit/>
          </a:bodyPr>
          <a:lstStyle/>
          <a:p>
            <a:r>
              <a:rPr kumimoji="1" lang="en-US" altLang="ja-JP" dirty="0"/>
              <a:t>※</a:t>
            </a:r>
            <a:r>
              <a:rPr kumimoji="1" lang="ja-JP" altLang="en-US" dirty="0"/>
              <a:t>マイコンボード：</a:t>
            </a:r>
            <a:r>
              <a:rPr kumimoji="1" lang="en-US" altLang="ja-JP" dirty="0" err="1"/>
              <a:t>RBoard</a:t>
            </a:r>
            <a:endParaRPr kumimoji="1" lang="ja-JP" altLang="en-US" dirty="0"/>
          </a:p>
        </p:txBody>
      </p:sp>
      <p:sp>
        <p:nvSpPr>
          <p:cNvPr id="8" name="テキスト ボックス 7">
            <a:extLst>
              <a:ext uri="{FF2B5EF4-FFF2-40B4-BE49-F238E27FC236}">
                <a16:creationId xmlns:a16="http://schemas.microsoft.com/office/drawing/2014/main" id="{D0B17EB9-8772-4A59-A41A-4741C542BB14}"/>
              </a:ext>
            </a:extLst>
          </p:cNvPr>
          <p:cNvSpPr txBox="1"/>
          <p:nvPr/>
        </p:nvSpPr>
        <p:spPr>
          <a:xfrm>
            <a:off x="6372200" y="4806444"/>
            <a:ext cx="3024336" cy="369332"/>
          </a:xfrm>
          <a:prstGeom prst="rect">
            <a:avLst/>
          </a:prstGeom>
          <a:noFill/>
        </p:spPr>
        <p:txBody>
          <a:bodyPr wrap="square" rtlCol="0">
            <a:spAutoFit/>
          </a:bodyPr>
          <a:lstStyle/>
          <a:p>
            <a:r>
              <a:rPr kumimoji="1" lang="en-US" altLang="ja-JP" dirty="0"/>
              <a:t>※</a:t>
            </a:r>
            <a:r>
              <a:rPr kumimoji="1" lang="ja-JP" altLang="en-US" dirty="0"/>
              <a:t>ターミナルソフト：</a:t>
            </a:r>
            <a:r>
              <a:rPr kumimoji="1" lang="en-US" altLang="ja-JP" dirty="0" err="1"/>
              <a:t>RLogin</a:t>
            </a:r>
            <a:endParaRPr kumimoji="1" lang="ja-JP" altLang="en-US" dirty="0"/>
          </a:p>
        </p:txBody>
      </p:sp>
    </p:spTree>
    <p:extLst>
      <p:ext uri="{BB962C8B-B14F-4D97-AF65-F5344CB8AC3E}">
        <p14:creationId xmlns:p14="http://schemas.microsoft.com/office/powerpoint/2010/main" val="319938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9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normAutofit fontScale="90000"/>
          </a:bodyPr>
          <a:lstStyle/>
          <a:p>
            <a:r>
              <a:rPr lang="ja-JP" altLang="en-US" dirty="0"/>
              <a:t>フクオカ</a:t>
            </a:r>
            <a:r>
              <a:rPr lang="en-US" altLang="ja-JP" dirty="0"/>
              <a:t>Ruby</a:t>
            </a:r>
            <a:r>
              <a:rPr lang="ja-JP" altLang="en-US" dirty="0"/>
              <a:t>大賞</a:t>
            </a:r>
            <a:r>
              <a:rPr kumimoji="1" lang="en-US" altLang="ja-JP" dirty="0"/>
              <a:t>&amp;</a:t>
            </a:r>
            <a:r>
              <a:rPr kumimoji="1" lang="ja-JP" altLang="en-US" dirty="0"/>
              <a:t>高専での実習</a:t>
            </a:r>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15</a:t>
            </a:fld>
            <a:endParaRPr lang="ja-JP" altLang="en-US" dirty="0"/>
          </a:p>
        </p:txBody>
      </p:sp>
      <p:cxnSp>
        <p:nvCxnSpPr>
          <p:cNvPr id="6" name="直線コネクタ 5">
            <a:extLst>
              <a:ext uri="{FF2B5EF4-FFF2-40B4-BE49-F238E27FC236}">
                <a16:creationId xmlns:a16="http://schemas.microsoft.com/office/drawing/2014/main" id="{E5857A13-E9B0-484D-BDC5-D41FDD4B64E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pic>
        <p:nvPicPr>
          <p:cNvPr id="9" name="図 8" descr="机の上のノートパソコンを見ている人たち&#10;&#10;中程度の精度で自動的に生成された説明">
            <a:extLst>
              <a:ext uri="{FF2B5EF4-FFF2-40B4-BE49-F238E27FC236}">
                <a16:creationId xmlns:a16="http://schemas.microsoft.com/office/drawing/2014/main" id="{420F7555-42A6-4486-93F4-E038BD281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3424003"/>
            <a:ext cx="3603248" cy="2702436"/>
          </a:xfrm>
          <a:prstGeom prst="rect">
            <a:avLst/>
          </a:prstGeom>
        </p:spPr>
      </p:pic>
      <p:sp>
        <p:nvSpPr>
          <p:cNvPr id="10" name="テキスト ボックス 9">
            <a:extLst>
              <a:ext uri="{FF2B5EF4-FFF2-40B4-BE49-F238E27FC236}">
                <a16:creationId xmlns:a16="http://schemas.microsoft.com/office/drawing/2014/main" id="{28743D94-EB50-4FF5-9E84-A7FC971EDEFF}"/>
              </a:ext>
            </a:extLst>
          </p:cNvPr>
          <p:cNvSpPr txBox="1"/>
          <p:nvPr/>
        </p:nvSpPr>
        <p:spPr>
          <a:xfrm>
            <a:off x="537886" y="1399202"/>
            <a:ext cx="4394154" cy="2769989"/>
          </a:xfrm>
          <a:prstGeom prst="rect">
            <a:avLst/>
          </a:prstGeom>
          <a:noFill/>
        </p:spPr>
        <p:txBody>
          <a:bodyPr wrap="square" rtlCol="0">
            <a:spAutoFit/>
          </a:bodyPr>
          <a:lstStyle/>
          <a:p>
            <a:r>
              <a:rPr lang="ja-JP" altLang="en-US" sz="2000" dirty="0"/>
              <a:t>・フクオカ</a:t>
            </a:r>
            <a:r>
              <a:rPr lang="en-US" altLang="ja-JP" sz="2000" dirty="0"/>
              <a:t>Ruby</a:t>
            </a:r>
            <a:r>
              <a:rPr lang="ja-JP" altLang="en-US" sz="2000" dirty="0"/>
              <a:t>大賞</a:t>
            </a:r>
            <a:endParaRPr lang="en-US" altLang="ja-JP" sz="2000" dirty="0"/>
          </a:p>
          <a:p>
            <a:r>
              <a:rPr kumimoji="1" lang="ja-JP" altLang="en-US" sz="2000" dirty="0"/>
              <a:t>　　企業賞「</a:t>
            </a:r>
            <a:r>
              <a:rPr kumimoji="1" lang="en-US" altLang="ja-JP" sz="2000" dirty="0"/>
              <a:t>ZOZO</a:t>
            </a:r>
            <a:r>
              <a:rPr kumimoji="1" lang="ja-JP" altLang="en-US" sz="2000" dirty="0"/>
              <a:t>賞」を受賞しました</a:t>
            </a:r>
            <a:endParaRPr kumimoji="1" lang="en-US" altLang="ja-JP" sz="2000" dirty="0"/>
          </a:p>
          <a:p>
            <a:endParaRPr lang="en-US" altLang="ja-JP" sz="2000" dirty="0"/>
          </a:p>
          <a:p>
            <a:r>
              <a:rPr kumimoji="1" lang="ja-JP" altLang="en-US" sz="2000" dirty="0"/>
              <a:t>・高専での実習</a:t>
            </a:r>
            <a:endParaRPr kumimoji="1" lang="en-US" altLang="ja-JP" sz="2000" dirty="0"/>
          </a:p>
          <a:p>
            <a:pPr lvl="1"/>
            <a:r>
              <a:rPr kumimoji="1" lang="ja-JP" altLang="en-US" sz="2000" dirty="0"/>
              <a:t>松江工業高等専門学校の授業で本システムを使って頂きました</a:t>
            </a:r>
          </a:p>
          <a:p>
            <a:endParaRPr kumimoji="1" lang="en-US" altLang="ja-JP" dirty="0"/>
          </a:p>
          <a:p>
            <a:endParaRPr lang="en-US" altLang="ja-JP" dirty="0"/>
          </a:p>
          <a:p>
            <a:endParaRPr kumimoji="1" lang="en-US" altLang="ja-JP" dirty="0"/>
          </a:p>
        </p:txBody>
      </p:sp>
      <p:pic>
        <p:nvPicPr>
          <p:cNvPr id="13" name="図 12" descr="テキスト&#10;&#10;自動的に生成された説明">
            <a:extLst>
              <a:ext uri="{FF2B5EF4-FFF2-40B4-BE49-F238E27FC236}">
                <a16:creationId xmlns:a16="http://schemas.microsoft.com/office/drawing/2014/main" id="{5A10264E-FBF5-44A2-8583-264567A097AE}"/>
              </a:ext>
            </a:extLst>
          </p:cNvPr>
          <p:cNvPicPr>
            <a:picLocks noChangeAspect="1"/>
          </p:cNvPicPr>
          <p:nvPr/>
        </p:nvPicPr>
        <p:blipFill rotWithShape="1">
          <a:blip r:embed="rId4">
            <a:extLst>
              <a:ext uri="{28A0092B-C50C-407E-A947-70E740481C1C}">
                <a14:useLocalDpi xmlns:a14="http://schemas.microsoft.com/office/drawing/2010/main" val="0"/>
              </a:ext>
            </a:extLst>
          </a:blip>
          <a:srcRect t="31163"/>
          <a:stretch/>
        </p:blipFill>
        <p:spPr>
          <a:xfrm>
            <a:off x="5143854" y="1439708"/>
            <a:ext cx="3377542" cy="1584176"/>
          </a:xfrm>
          <a:prstGeom prst="rect">
            <a:avLst/>
          </a:prstGeom>
        </p:spPr>
      </p:pic>
      <p:pic>
        <p:nvPicPr>
          <p:cNvPr id="7" name="図 6" descr="屋内, 天井, テーブル, カウンター が含まれている画像&#10;&#10;自動的に生成された説明">
            <a:extLst>
              <a:ext uri="{FF2B5EF4-FFF2-40B4-BE49-F238E27FC236}">
                <a16:creationId xmlns:a16="http://schemas.microsoft.com/office/drawing/2014/main" id="{EC4AC1E6-3474-48E3-8747-D0F24DA30817}"/>
              </a:ext>
            </a:extLst>
          </p:cNvPr>
          <p:cNvPicPr>
            <a:picLocks noChangeAspect="1"/>
          </p:cNvPicPr>
          <p:nvPr/>
        </p:nvPicPr>
        <p:blipFill rotWithShape="1">
          <a:blip r:embed="rId5">
            <a:extLst>
              <a:ext uri="{28A0092B-C50C-407E-A947-70E740481C1C}">
                <a14:useLocalDpi xmlns:a14="http://schemas.microsoft.com/office/drawing/2010/main" val="0"/>
              </a:ext>
            </a:extLst>
          </a:blip>
          <a:srcRect r="22002"/>
          <a:stretch/>
        </p:blipFill>
        <p:spPr>
          <a:xfrm>
            <a:off x="721663" y="3424003"/>
            <a:ext cx="3747264" cy="2702436"/>
          </a:xfrm>
          <a:prstGeom prst="rect">
            <a:avLst/>
          </a:prstGeom>
        </p:spPr>
      </p:pic>
    </p:spTree>
    <p:extLst>
      <p:ext uri="{BB962C8B-B14F-4D97-AF65-F5344CB8AC3E}">
        <p14:creationId xmlns:p14="http://schemas.microsoft.com/office/powerpoint/2010/main" val="417753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normAutofit/>
          </a:bodyPr>
          <a:lstStyle/>
          <a:p>
            <a:r>
              <a:rPr kumimoji="1" lang="ja-JP" altLang="en-US" dirty="0"/>
              <a:t>本システムのアンケート</a:t>
            </a:r>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16</a:t>
            </a:fld>
            <a:endParaRPr lang="ja-JP" altLang="en-US" dirty="0"/>
          </a:p>
        </p:txBody>
      </p:sp>
      <p:cxnSp>
        <p:nvCxnSpPr>
          <p:cNvPr id="6" name="直線コネクタ 5">
            <a:extLst>
              <a:ext uri="{FF2B5EF4-FFF2-40B4-BE49-F238E27FC236}">
                <a16:creationId xmlns:a16="http://schemas.microsoft.com/office/drawing/2014/main" id="{E5857A13-E9B0-484D-BDC5-D41FDD4B64E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
        <p:nvSpPr>
          <p:cNvPr id="10" name="テキスト ボックス 9">
            <a:extLst>
              <a:ext uri="{FF2B5EF4-FFF2-40B4-BE49-F238E27FC236}">
                <a16:creationId xmlns:a16="http://schemas.microsoft.com/office/drawing/2014/main" id="{28743D94-EB50-4FF5-9E84-A7FC971EDEFF}"/>
              </a:ext>
            </a:extLst>
          </p:cNvPr>
          <p:cNvSpPr txBox="1"/>
          <p:nvPr/>
        </p:nvSpPr>
        <p:spPr>
          <a:xfrm>
            <a:off x="537886" y="1399202"/>
            <a:ext cx="7994554" cy="1969770"/>
          </a:xfrm>
          <a:prstGeom prst="rect">
            <a:avLst/>
          </a:prstGeom>
          <a:noFill/>
        </p:spPr>
        <p:txBody>
          <a:bodyPr wrap="square" rtlCol="0">
            <a:spAutoFit/>
          </a:bodyPr>
          <a:lstStyle/>
          <a:p>
            <a:r>
              <a:rPr kumimoji="1" lang="ja-JP" altLang="en-US" dirty="0"/>
              <a:t>・</a:t>
            </a:r>
            <a:r>
              <a:rPr kumimoji="1" lang="ja-JP" altLang="en-US" sz="2400" dirty="0"/>
              <a:t>本システム</a:t>
            </a:r>
            <a:r>
              <a:rPr kumimoji="1" lang="en-US" altLang="ja-JP" sz="2400" dirty="0"/>
              <a:t>(</a:t>
            </a:r>
            <a:r>
              <a:rPr kumimoji="1" lang="ja-JP" altLang="en-US" sz="2400" dirty="0"/>
              <a:t>データフロー</a:t>
            </a:r>
            <a:r>
              <a:rPr kumimoji="1" lang="en-US" altLang="ja-JP" sz="2400" dirty="0"/>
              <a:t>)</a:t>
            </a:r>
            <a:r>
              <a:rPr lang="ja-JP" altLang="en-US" sz="2400" dirty="0"/>
              <a:t>で作成した</a:t>
            </a:r>
            <a:r>
              <a:rPr kumimoji="1" lang="ja-JP" altLang="en-US" sz="2400" dirty="0"/>
              <a:t>プログラムの難易度</a:t>
            </a:r>
            <a:endParaRPr lang="en-US" altLang="ja-JP" sz="2400" dirty="0"/>
          </a:p>
          <a:p>
            <a:pPr lvl="1"/>
            <a:r>
              <a:rPr lang="ja-JP" altLang="en-US" sz="2000" dirty="0"/>
              <a:t>過半数以上が使いやすいと回答</a:t>
            </a:r>
            <a:endParaRPr lang="en-US" altLang="ja-JP" sz="2000" dirty="0"/>
          </a:p>
          <a:p>
            <a:pPr lvl="1"/>
            <a:r>
              <a:rPr lang="ja-JP" altLang="en-US" sz="2000" dirty="0"/>
              <a:t>「データフローを用いることで簡単にプログラムが作成できる」</a:t>
            </a:r>
            <a:endParaRPr lang="en-US" altLang="ja-JP" sz="2000" dirty="0"/>
          </a:p>
          <a:p>
            <a:pPr lvl="1"/>
            <a:r>
              <a:rPr lang="ja-JP" altLang="en-US" sz="2000" dirty="0"/>
              <a:t>「初学者向けであればデータフローは扱えそう」</a:t>
            </a:r>
            <a:endParaRPr lang="en-US" altLang="ja-JP" sz="2000" dirty="0"/>
          </a:p>
          <a:p>
            <a:r>
              <a:rPr kumimoji="1" lang="ja-JP" altLang="en-US" sz="2000" dirty="0"/>
              <a:t>　</a:t>
            </a:r>
            <a:endParaRPr lang="en-US" altLang="ja-JP" dirty="0"/>
          </a:p>
          <a:p>
            <a:endParaRPr kumimoji="1" lang="en-US" altLang="ja-JP" dirty="0"/>
          </a:p>
        </p:txBody>
      </p:sp>
      <p:pic>
        <p:nvPicPr>
          <p:cNvPr id="3" name="図 2">
            <a:extLst>
              <a:ext uri="{FF2B5EF4-FFF2-40B4-BE49-F238E27FC236}">
                <a16:creationId xmlns:a16="http://schemas.microsoft.com/office/drawing/2014/main" id="{9F55F73B-C1E1-4D86-ACFF-8050DCA76972}"/>
              </a:ext>
            </a:extLst>
          </p:cNvPr>
          <p:cNvPicPr>
            <a:picLocks noChangeAspect="1"/>
          </p:cNvPicPr>
          <p:nvPr/>
        </p:nvPicPr>
        <p:blipFill>
          <a:blip r:embed="rId3"/>
          <a:stretch>
            <a:fillRect/>
          </a:stretch>
        </p:blipFill>
        <p:spPr>
          <a:xfrm>
            <a:off x="1828563" y="2968656"/>
            <a:ext cx="5486874" cy="3049759"/>
          </a:xfrm>
          <a:prstGeom prst="rect">
            <a:avLst/>
          </a:prstGeom>
        </p:spPr>
      </p:pic>
    </p:spTree>
    <p:extLst>
      <p:ext uri="{BB962C8B-B14F-4D97-AF65-F5344CB8AC3E}">
        <p14:creationId xmlns:p14="http://schemas.microsoft.com/office/powerpoint/2010/main" val="2772008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lstStyle/>
          <a:p>
            <a:r>
              <a:rPr kumimoji="1" lang="ja-JP" altLang="en-US" dirty="0"/>
              <a:t>まとめと今後の展望</a:t>
            </a:r>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17</a:t>
            </a:fld>
            <a:endParaRPr lang="ja-JP" altLang="en-US" dirty="0"/>
          </a:p>
        </p:txBody>
      </p:sp>
      <p:sp>
        <p:nvSpPr>
          <p:cNvPr id="5" name="コンテンツ プレースホルダー 2">
            <a:extLst>
              <a:ext uri="{FF2B5EF4-FFF2-40B4-BE49-F238E27FC236}">
                <a16:creationId xmlns:a16="http://schemas.microsoft.com/office/drawing/2014/main" id="{E12A9796-A7E0-4CEC-B78D-7FDF624F1BFA}"/>
              </a:ext>
            </a:extLst>
          </p:cNvPr>
          <p:cNvSpPr>
            <a:spLocks noGrp="1"/>
          </p:cNvSpPr>
          <p:nvPr>
            <p:ph idx="1"/>
          </p:nvPr>
        </p:nvSpPr>
        <p:spPr>
          <a:xfrm>
            <a:off x="539552" y="1600200"/>
            <a:ext cx="8229600" cy="4525963"/>
          </a:xfrm>
        </p:spPr>
        <p:txBody>
          <a:bodyPr>
            <a:normAutofit/>
          </a:bodyPr>
          <a:lstStyle/>
          <a:p>
            <a:r>
              <a:rPr lang="ja-JP" altLang="en-US" sz="2800" dirty="0"/>
              <a:t>データフロー型プログラミング環境の構築</a:t>
            </a:r>
            <a:endParaRPr lang="en-US" altLang="ja-JP" sz="2800" dirty="0"/>
          </a:p>
          <a:p>
            <a:pPr lvl="1"/>
            <a:r>
              <a:rPr lang="en-US" altLang="ja-JP" sz="2400" dirty="0"/>
              <a:t>Node-RED</a:t>
            </a:r>
            <a:r>
              <a:rPr lang="ja-JP" altLang="en-US" sz="2400" dirty="0"/>
              <a:t>でのマイコン専用ノードの開発</a:t>
            </a:r>
            <a:endParaRPr lang="en-US" altLang="ja-JP" sz="2400" dirty="0"/>
          </a:p>
          <a:p>
            <a:pPr lvl="1"/>
            <a:r>
              <a:rPr lang="en-US" altLang="ja-JP" sz="2400" dirty="0"/>
              <a:t>Ruby</a:t>
            </a:r>
            <a:r>
              <a:rPr lang="ja-JP" altLang="en-US" sz="2400" dirty="0"/>
              <a:t>コード生成器</a:t>
            </a:r>
            <a:endParaRPr lang="en-US" altLang="ja-JP" sz="2400" dirty="0"/>
          </a:p>
          <a:p>
            <a:pPr lvl="1"/>
            <a:endParaRPr lang="en-US" altLang="ja-JP" sz="2400" dirty="0"/>
          </a:p>
          <a:p>
            <a:r>
              <a:rPr lang="ja-JP" altLang="en-US" sz="2800" dirty="0"/>
              <a:t>他マイコンボードへの対応</a:t>
            </a:r>
            <a:endParaRPr lang="en-US" altLang="ja-JP" sz="2800" dirty="0"/>
          </a:p>
          <a:p>
            <a:pPr marL="400050" lvl="1" indent="0">
              <a:buNone/>
            </a:pPr>
            <a:r>
              <a:rPr lang="en-US" altLang="ja-JP" sz="2400" dirty="0" err="1"/>
              <a:t>RBoard</a:t>
            </a:r>
            <a:r>
              <a:rPr lang="ja-JP" altLang="en-US" sz="2400" dirty="0"/>
              <a:t>以外のマイコンボードにも対応できるよう，</a:t>
            </a:r>
            <a:endParaRPr lang="en-US" altLang="ja-JP" sz="2400" dirty="0"/>
          </a:p>
          <a:p>
            <a:pPr marL="400050" lvl="1" indent="0">
              <a:buNone/>
            </a:pPr>
            <a:r>
              <a:rPr lang="ja-JP" altLang="en-US" sz="2400" dirty="0"/>
              <a:t>書き込みルーチンの切り替え機能が必要</a:t>
            </a:r>
            <a:endParaRPr lang="en-US" altLang="ja-JP" sz="2400" dirty="0"/>
          </a:p>
          <a:p>
            <a:r>
              <a:rPr lang="ja-JP" altLang="en-US" sz="2800" dirty="0"/>
              <a:t>ノードの追加</a:t>
            </a:r>
            <a:endParaRPr lang="en-US" altLang="ja-JP" sz="2800" dirty="0"/>
          </a:p>
          <a:p>
            <a:pPr marL="400050" lvl="1" indent="0">
              <a:buNone/>
            </a:pPr>
            <a:r>
              <a:rPr lang="ja-JP" altLang="en-US" sz="2400" dirty="0"/>
              <a:t>単体のセンサーの扱いが簡単化できるノードの開発</a:t>
            </a:r>
            <a:endParaRPr lang="en-US" altLang="ja-JP" sz="2400" dirty="0"/>
          </a:p>
        </p:txBody>
      </p:sp>
      <p:cxnSp>
        <p:nvCxnSpPr>
          <p:cNvPr id="6" name="直線コネクタ 5">
            <a:extLst>
              <a:ext uri="{FF2B5EF4-FFF2-40B4-BE49-F238E27FC236}">
                <a16:creationId xmlns:a16="http://schemas.microsoft.com/office/drawing/2014/main" id="{E5857A13-E9B0-484D-BDC5-D41FDD4B64E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
        <p:nvSpPr>
          <p:cNvPr id="9" name="四角形: 角を丸くする 8">
            <a:extLst>
              <a:ext uri="{FF2B5EF4-FFF2-40B4-BE49-F238E27FC236}">
                <a16:creationId xmlns:a16="http://schemas.microsoft.com/office/drawing/2014/main" id="{C34377D4-C024-4B7A-8B64-C949B6872B6A}"/>
              </a:ext>
            </a:extLst>
          </p:cNvPr>
          <p:cNvSpPr/>
          <p:nvPr/>
        </p:nvSpPr>
        <p:spPr>
          <a:xfrm>
            <a:off x="557808" y="1461046"/>
            <a:ext cx="8028384" cy="1614736"/>
          </a:xfrm>
          <a:prstGeom prst="roundRect">
            <a:avLst>
              <a:gd name="adj" fmla="val 10975"/>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6CE75DB0-6F7C-4CAA-BEEA-003CF9D9E38B}"/>
              </a:ext>
            </a:extLst>
          </p:cNvPr>
          <p:cNvSpPr/>
          <p:nvPr/>
        </p:nvSpPr>
        <p:spPr>
          <a:xfrm>
            <a:off x="539552" y="3258344"/>
            <a:ext cx="8028384" cy="2690936"/>
          </a:xfrm>
          <a:prstGeom prst="roundRect">
            <a:avLst>
              <a:gd name="adj" fmla="val 10975"/>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76152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31FA34D3-2D9B-4921-9F4C-59D2E4019DED}"/>
              </a:ext>
            </a:extLst>
          </p:cNvPr>
          <p:cNvSpPr/>
          <p:nvPr/>
        </p:nvSpPr>
        <p:spPr>
          <a:xfrm>
            <a:off x="457200" y="1556792"/>
            <a:ext cx="5821782" cy="4076130"/>
          </a:xfrm>
          <a:prstGeom prst="roundRect">
            <a:avLst>
              <a:gd name="adj" fmla="val 7098"/>
            </a:avLst>
          </a:prstGeom>
          <a:solidFill>
            <a:srgbClr val="E48312">
              <a:lumMod val="20000"/>
              <a:lumOff val="80000"/>
            </a:srgbClr>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3" name="吹き出し: 角を丸めた四角形 12">
            <a:extLst>
              <a:ext uri="{FF2B5EF4-FFF2-40B4-BE49-F238E27FC236}">
                <a16:creationId xmlns:a16="http://schemas.microsoft.com/office/drawing/2014/main" id="{5943F1D5-2EB1-4513-8EEE-814F4BB6E1E7}"/>
              </a:ext>
            </a:extLst>
          </p:cNvPr>
          <p:cNvSpPr/>
          <p:nvPr/>
        </p:nvSpPr>
        <p:spPr>
          <a:xfrm flipH="1">
            <a:off x="646128" y="1778356"/>
            <a:ext cx="5384420" cy="2304871"/>
          </a:xfrm>
          <a:prstGeom prst="wedgeRoundRectCallout">
            <a:avLst>
              <a:gd name="adj1" fmla="val 34012"/>
              <a:gd name="adj2" fmla="val 68124"/>
              <a:gd name="adj3" fmla="val 16667"/>
            </a:avLst>
          </a:prstGeom>
          <a:solidFill>
            <a:srgbClr val="E48312">
              <a:lumMod val="60000"/>
              <a:lumOff val="40000"/>
            </a:srgbClr>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2" name="直線矢印コネクタ 21">
            <a:extLst>
              <a:ext uri="{FF2B5EF4-FFF2-40B4-BE49-F238E27FC236}">
                <a16:creationId xmlns:a16="http://schemas.microsoft.com/office/drawing/2014/main" id="{B341AD1B-99A8-4310-B364-DB441E17F0F0}"/>
              </a:ext>
            </a:extLst>
          </p:cNvPr>
          <p:cNvCxnSpPr>
            <a:cxnSpLocks/>
          </p:cNvCxnSpPr>
          <p:nvPr/>
        </p:nvCxnSpPr>
        <p:spPr>
          <a:xfrm>
            <a:off x="3779912" y="3005400"/>
            <a:ext cx="438360" cy="0"/>
          </a:xfrm>
          <a:prstGeom prst="straightConnector1">
            <a:avLst/>
          </a:prstGeom>
          <a:noFill/>
          <a:ln w="76200" cap="flat" cmpd="sng" algn="ctr">
            <a:solidFill>
              <a:srgbClr val="E48312">
                <a:lumMod val="75000"/>
              </a:srgbClr>
            </a:solidFill>
            <a:prstDash val="solid"/>
            <a:tailEnd type="triangle"/>
          </a:ln>
          <a:effectLst/>
        </p:spPr>
      </p:cxnSp>
      <p:pic>
        <p:nvPicPr>
          <p:cNvPr id="19" name="図 18" descr="テキスト&#10;&#10;自動的に生成された説明">
            <a:extLst>
              <a:ext uri="{FF2B5EF4-FFF2-40B4-BE49-F238E27FC236}">
                <a16:creationId xmlns:a16="http://schemas.microsoft.com/office/drawing/2014/main" id="{B9E1A60E-F5EF-4BE8-8664-3C0673D76803}"/>
              </a:ext>
            </a:extLst>
          </p:cNvPr>
          <p:cNvPicPr>
            <a:picLocks noChangeAspect="1"/>
          </p:cNvPicPr>
          <p:nvPr/>
        </p:nvPicPr>
        <p:blipFill rotWithShape="1">
          <a:blip r:embed="rId3">
            <a:extLst>
              <a:ext uri="{28A0092B-C50C-407E-A947-70E740481C1C}">
                <a14:useLocalDpi xmlns:a14="http://schemas.microsoft.com/office/drawing/2010/main" val="0"/>
              </a:ext>
            </a:extLst>
          </a:blip>
          <a:srcRect r="38903" b="34083"/>
          <a:stretch/>
        </p:blipFill>
        <p:spPr>
          <a:xfrm>
            <a:off x="4231177" y="1874159"/>
            <a:ext cx="1564959" cy="2133302"/>
          </a:xfrm>
          <a:prstGeom prst="rect">
            <a:avLst/>
          </a:prstGeom>
        </p:spPr>
      </p:pic>
      <p:sp>
        <p:nvSpPr>
          <p:cNvPr id="2" name="タイトル 1"/>
          <p:cNvSpPr>
            <a:spLocks noGrp="1"/>
          </p:cNvSpPr>
          <p:nvPr>
            <p:ph type="title"/>
          </p:nvPr>
        </p:nvSpPr>
        <p:spPr/>
        <p:txBody>
          <a:bodyPr>
            <a:noAutofit/>
          </a:bodyPr>
          <a:lstStyle/>
          <a:p>
            <a:r>
              <a:rPr kumimoji="1" lang="ja-JP" altLang="en-US" sz="4000" dirty="0"/>
              <a:t>システム構成</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18</a:t>
            </a:fld>
            <a:endParaRPr kumimoji="1" lang="ja-JP" altLang="en-US" dirty="0"/>
          </a:p>
        </p:txBody>
      </p:sp>
      <p:pic>
        <p:nvPicPr>
          <p:cNvPr id="7" name="図 6" descr="電子機器, 回路 が含まれている画像&#10;&#10;自動的に生成された説明">
            <a:extLst>
              <a:ext uri="{FF2B5EF4-FFF2-40B4-BE49-F238E27FC236}">
                <a16:creationId xmlns:a16="http://schemas.microsoft.com/office/drawing/2014/main" id="{572B482D-D439-4AAD-AC94-80E5D5E46E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9543" y="2389226"/>
            <a:ext cx="2255521" cy="2255521"/>
          </a:xfrm>
          <a:prstGeom prst="rect">
            <a:avLst/>
          </a:prstGeom>
        </p:spPr>
      </p:pic>
      <p:pic>
        <p:nvPicPr>
          <p:cNvPr id="8" name="図 7" descr="アイコン&#10;&#10;自動的に生成された説明">
            <a:extLst>
              <a:ext uri="{FF2B5EF4-FFF2-40B4-BE49-F238E27FC236}">
                <a16:creationId xmlns:a16="http://schemas.microsoft.com/office/drawing/2014/main" id="{ED0E81B9-547F-48BC-93D8-298A681C3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461" y="5632922"/>
            <a:ext cx="434873" cy="434873"/>
          </a:xfrm>
          <a:prstGeom prst="rect">
            <a:avLst/>
          </a:prstGeom>
        </p:spPr>
      </p:pic>
      <p:pic>
        <p:nvPicPr>
          <p:cNvPr id="10" name="図 9" descr="アイコン&#10;&#10;中程度の精度で自動的に生成された説明">
            <a:extLst>
              <a:ext uri="{FF2B5EF4-FFF2-40B4-BE49-F238E27FC236}">
                <a16:creationId xmlns:a16="http://schemas.microsoft.com/office/drawing/2014/main" id="{256EAACF-D4DF-4ABC-8A3D-D1A140976A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782" y="4469044"/>
            <a:ext cx="653145" cy="653145"/>
          </a:xfrm>
          <a:prstGeom prst="rect">
            <a:avLst/>
          </a:prstGeom>
        </p:spPr>
      </p:pic>
      <p:pic>
        <p:nvPicPr>
          <p:cNvPr id="11" name="図 10" descr="アイコン&#10;&#10;中程度の精度で自動的に生成された説明">
            <a:extLst>
              <a:ext uri="{FF2B5EF4-FFF2-40B4-BE49-F238E27FC236}">
                <a16:creationId xmlns:a16="http://schemas.microsoft.com/office/drawing/2014/main" id="{4EA7054C-0449-44A2-9075-9FE19E40B1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35893" y="4438651"/>
            <a:ext cx="653145" cy="653145"/>
          </a:xfrm>
          <a:prstGeom prst="rect">
            <a:avLst/>
          </a:prstGeom>
        </p:spPr>
      </p:pic>
      <p:cxnSp>
        <p:nvCxnSpPr>
          <p:cNvPr id="12" name="直線矢印コネクタ 11">
            <a:extLst>
              <a:ext uri="{FF2B5EF4-FFF2-40B4-BE49-F238E27FC236}">
                <a16:creationId xmlns:a16="http://schemas.microsoft.com/office/drawing/2014/main" id="{6C4A72FF-4C80-4BCA-9834-369BEB5CC065}"/>
              </a:ext>
            </a:extLst>
          </p:cNvPr>
          <p:cNvCxnSpPr>
            <a:cxnSpLocks/>
          </p:cNvCxnSpPr>
          <p:nvPr/>
        </p:nvCxnSpPr>
        <p:spPr>
          <a:xfrm>
            <a:off x="1527566" y="4573539"/>
            <a:ext cx="579426" cy="0"/>
          </a:xfrm>
          <a:prstGeom prst="straightConnector1">
            <a:avLst/>
          </a:prstGeom>
          <a:noFill/>
          <a:ln w="38100" cap="flat" cmpd="sng" algn="ctr">
            <a:solidFill>
              <a:srgbClr val="E48312"/>
            </a:solidFill>
            <a:prstDash val="solid"/>
            <a:tailEnd type="triangle"/>
          </a:ln>
          <a:effectLst/>
        </p:spPr>
      </p:cxnSp>
      <p:sp>
        <p:nvSpPr>
          <p:cNvPr id="15" name="四角形: 角を丸くする 14">
            <a:extLst>
              <a:ext uri="{FF2B5EF4-FFF2-40B4-BE49-F238E27FC236}">
                <a16:creationId xmlns:a16="http://schemas.microsoft.com/office/drawing/2014/main" id="{75D30140-5A7E-446A-ACFB-827541986478}"/>
              </a:ext>
            </a:extLst>
          </p:cNvPr>
          <p:cNvSpPr/>
          <p:nvPr/>
        </p:nvSpPr>
        <p:spPr>
          <a:xfrm>
            <a:off x="709113" y="5054826"/>
            <a:ext cx="723309" cy="393430"/>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JSON</a:t>
            </a:r>
            <a:endParaRPr kumimoji="0" lang="ja-JP"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6" name="四角形: 角を丸くする 15">
            <a:extLst>
              <a:ext uri="{FF2B5EF4-FFF2-40B4-BE49-F238E27FC236}">
                <a16:creationId xmlns:a16="http://schemas.microsoft.com/office/drawing/2014/main" id="{91D77698-3CD8-4146-B6F1-1C20CA317965}"/>
              </a:ext>
            </a:extLst>
          </p:cNvPr>
          <p:cNvSpPr/>
          <p:nvPr/>
        </p:nvSpPr>
        <p:spPr>
          <a:xfrm>
            <a:off x="3351966" y="5054826"/>
            <a:ext cx="1032388" cy="418246"/>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Ruby</a:t>
            </a: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コード</a:t>
            </a:r>
          </a:p>
        </p:txBody>
      </p:sp>
      <p:cxnSp>
        <p:nvCxnSpPr>
          <p:cNvPr id="18" name="直線矢印コネクタ 17">
            <a:extLst>
              <a:ext uri="{FF2B5EF4-FFF2-40B4-BE49-F238E27FC236}">
                <a16:creationId xmlns:a16="http://schemas.microsoft.com/office/drawing/2014/main" id="{E9C87DCD-A38A-4C36-B2EF-CC20E6093608}"/>
              </a:ext>
            </a:extLst>
          </p:cNvPr>
          <p:cNvCxnSpPr>
            <a:cxnSpLocks/>
          </p:cNvCxnSpPr>
          <p:nvPr/>
        </p:nvCxnSpPr>
        <p:spPr>
          <a:xfrm>
            <a:off x="2934535" y="4573539"/>
            <a:ext cx="579426" cy="0"/>
          </a:xfrm>
          <a:prstGeom prst="straightConnector1">
            <a:avLst/>
          </a:prstGeom>
          <a:noFill/>
          <a:ln w="38100" cap="flat" cmpd="sng" algn="ctr">
            <a:solidFill>
              <a:srgbClr val="E48312"/>
            </a:solidFill>
            <a:prstDash val="solid"/>
            <a:tailEnd type="triangle"/>
          </a:ln>
          <a:effectLst/>
        </p:spPr>
      </p:cxnSp>
      <p:pic>
        <p:nvPicPr>
          <p:cNvPr id="20" name="図 19" descr="図形&#10;&#10;中程度の精度で自動的に生成された説明">
            <a:extLst>
              <a:ext uri="{FF2B5EF4-FFF2-40B4-BE49-F238E27FC236}">
                <a16:creationId xmlns:a16="http://schemas.microsoft.com/office/drawing/2014/main" id="{4A669AF4-A5A1-4938-8A7B-3705E44503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9778" y="4349484"/>
            <a:ext cx="582069" cy="764052"/>
          </a:xfrm>
          <a:prstGeom prst="rect">
            <a:avLst/>
          </a:prstGeom>
        </p:spPr>
      </p:pic>
      <p:sp>
        <p:nvSpPr>
          <p:cNvPr id="21" name="四角形: 角を丸くする 20">
            <a:extLst>
              <a:ext uri="{FF2B5EF4-FFF2-40B4-BE49-F238E27FC236}">
                <a16:creationId xmlns:a16="http://schemas.microsoft.com/office/drawing/2014/main" id="{4BEB5C15-22F0-4206-B798-DA4DE8803E2E}"/>
              </a:ext>
            </a:extLst>
          </p:cNvPr>
          <p:cNvSpPr/>
          <p:nvPr/>
        </p:nvSpPr>
        <p:spPr>
          <a:xfrm>
            <a:off x="4874576" y="5033531"/>
            <a:ext cx="1339726" cy="402686"/>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50" charset="-128"/>
                <a:cs typeface="+mn-cs"/>
              </a:rPr>
              <a:t>mruby</a:t>
            </a: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/c</a:t>
            </a: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コード</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23" name="吹き出し: 角を丸めた四角形 22">
            <a:extLst>
              <a:ext uri="{FF2B5EF4-FFF2-40B4-BE49-F238E27FC236}">
                <a16:creationId xmlns:a16="http://schemas.microsoft.com/office/drawing/2014/main" id="{D5ED7022-0668-491C-B256-CFC1FAEE5AC2}"/>
              </a:ext>
            </a:extLst>
          </p:cNvPr>
          <p:cNvSpPr/>
          <p:nvPr/>
        </p:nvSpPr>
        <p:spPr>
          <a:xfrm>
            <a:off x="1410269" y="4684380"/>
            <a:ext cx="723310" cy="299643"/>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読み込み</a:t>
            </a:r>
          </a:p>
        </p:txBody>
      </p:sp>
      <p:sp>
        <p:nvSpPr>
          <p:cNvPr id="24" name="吹き出し: 角を丸めた四角形 23">
            <a:extLst>
              <a:ext uri="{FF2B5EF4-FFF2-40B4-BE49-F238E27FC236}">
                <a16:creationId xmlns:a16="http://schemas.microsoft.com/office/drawing/2014/main" id="{64ACE10D-0744-4D38-B3E3-3688A7560402}"/>
              </a:ext>
            </a:extLst>
          </p:cNvPr>
          <p:cNvSpPr/>
          <p:nvPr/>
        </p:nvSpPr>
        <p:spPr>
          <a:xfrm>
            <a:off x="2934535" y="4732190"/>
            <a:ext cx="483452" cy="299643"/>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生成</a:t>
            </a:r>
          </a:p>
        </p:txBody>
      </p:sp>
      <p:cxnSp>
        <p:nvCxnSpPr>
          <p:cNvPr id="25" name="直線矢印コネクタ 24">
            <a:extLst>
              <a:ext uri="{FF2B5EF4-FFF2-40B4-BE49-F238E27FC236}">
                <a16:creationId xmlns:a16="http://schemas.microsoft.com/office/drawing/2014/main" id="{DE4B1F50-8865-4E1F-87C5-EAA24F6EA450}"/>
              </a:ext>
            </a:extLst>
          </p:cNvPr>
          <p:cNvCxnSpPr>
            <a:cxnSpLocks/>
          </p:cNvCxnSpPr>
          <p:nvPr/>
        </p:nvCxnSpPr>
        <p:spPr>
          <a:xfrm>
            <a:off x="4340518" y="4583486"/>
            <a:ext cx="746401" cy="0"/>
          </a:xfrm>
          <a:prstGeom prst="straightConnector1">
            <a:avLst/>
          </a:prstGeom>
          <a:noFill/>
          <a:ln w="38100" cap="flat" cmpd="sng" algn="ctr">
            <a:solidFill>
              <a:srgbClr val="E48312"/>
            </a:solidFill>
            <a:prstDash val="solid"/>
            <a:tailEnd type="triangle"/>
          </a:ln>
          <a:effectLst/>
        </p:spPr>
      </p:cxnSp>
      <p:sp>
        <p:nvSpPr>
          <p:cNvPr id="26" name="吹き出し: 角を丸めた四角形 25">
            <a:extLst>
              <a:ext uri="{FF2B5EF4-FFF2-40B4-BE49-F238E27FC236}">
                <a16:creationId xmlns:a16="http://schemas.microsoft.com/office/drawing/2014/main" id="{BF33FED9-9F20-42A4-A600-D0E445737F4D}"/>
              </a:ext>
            </a:extLst>
          </p:cNvPr>
          <p:cNvSpPr/>
          <p:nvPr/>
        </p:nvSpPr>
        <p:spPr>
          <a:xfrm>
            <a:off x="4317172" y="4767078"/>
            <a:ext cx="793091" cy="219455"/>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コンパイル</a:t>
            </a:r>
          </a:p>
        </p:txBody>
      </p:sp>
      <p:cxnSp>
        <p:nvCxnSpPr>
          <p:cNvPr id="27" name="直線矢印コネクタ 26">
            <a:extLst>
              <a:ext uri="{FF2B5EF4-FFF2-40B4-BE49-F238E27FC236}">
                <a16:creationId xmlns:a16="http://schemas.microsoft.com/office/drawing/2014/main" id="{13A95C1C-EB48-4F42-9977-B94DF2FBB5FC}"/>
              </a:ext>
            </a:extLst>
          </p:cNvPr>
          <p:cNvCxnSpPr>
            <a:cxnSpLocks/>
          </p:cNvCxnSpPr>
          <p:nvPr/>
        </p:nvCxnSpPr>
        <p:spPr>
          <a:xfrm flipV="1">
            <a:off x="6012160" y="4001891"/>
            <a:ext cx="956749" cy="581595"/>
          </a:xfrm>
          <a:prstGeom prst="straightConnector1">
            <a:avLst/>
          </a:prstGeom>
          <a:noFill/>
          <a:ln w="38100" cap="flat" cmpd="sng" algn="ctr">
            <a:solidFill>
              <a:srgbClr val="E48312"/>
            </a:solidFill>
            <a:prstDash val="solid"/>
            <a:tailEnd type="triangle"/>
          </a:ln>
          <a:effectLst/>
        </p:spPr>
      </p:cxnSp>
      <p:sp>
        <p:nvSpPr>
          <p:cNvPr id="28" name="テキスト ボックス 27">
            <a:extLst>
              <a:ext uri="{FF2B5EF4-FFF2-40B4-BE49-F238E27FC236}">
                <a16:creationId xmlns:a16="http://schemas.microsoft.com/office/drawing/2014/main" id="{9EEA0448-EEFD-4E5D-B033-3C87786A7B21}"/>
              </a:ext>
            </a:extLst>
          </p:cNvPr>
          <p:cNvSpPr txBox="1"/>
          <p:nvPr/>
        </p:nvSpPr>
        <p:spPr>
          <a:xfrm>
            <a:off x="2354063" y="5677967"/>
            <a:ext cx="1986455" cy="369332"/>
          </a:xfrm>
          <a:prstGeom prst="rect">
            <a:avLst/>
          </a:prstGeom>
          <a:noFill/>
        </p:spPr>
        <p:txBody>
          <a:bodyPr wrap="square" rtlCol="0">
            <a:spAutoFit/>
          </a:bodyPr>
          <a:lstStyle/>
          <a:p>
            <a:pPr defTabSz="457200"/>
            <a:r>
              <a:rPr lang="ja-JP" altLang="en-US">
                <a:solidFill>
                  <a:srgbClr val="000000"/>
                </a:solidFill>
                <a:latin typeface="Calibri" panose="020F0502020204030204"/>
                <a:ea typeface="ＭＳ Ｐゴシック" panose="020B0600070205080204" pitchFamily="50" charset="-128"/>
              </a:rPr>
              <a:t>パソコン上の流れ</a:t>
            </a:r>
            <a:endParaRPr lang="ja-JP" altLang="en-US" dirty="0">
              <a:solidFill>
                <a:srgbClr val="000000"/>
              </a:solidFill>
              <a:latin typeface="Calibri" panose="020F0502020204030204"/>
              <a:ea typeface="ＭＳ Ｐゴシック" panose="020B0600070205080204" pitchFamily="50" charset="-128"/>
            </a:endParaRPr>
          </a:p>
        </p:txBody>
      </p:sp>
      <p:sp>
        <p:nvSpPr>
          <p:cNvPr id="29" name="テキスト ボックス 28">
            <a:extLst>
              <a:ext uri="{FF2B5EF4-FFF2-40B4-BE49-F238E27FC236}">
                <a16:creationId xmlns:a16="http://schemas.microsoft.com/office/drawing/2014/main" id="{656B6888-D3BA-477E-937C-571F96E01FDF}"/>
              </a:ext>
            </a:extLst>
          </p:cNvPr>
          <p:cNvSpPr txBox="1"/>
          <p:nvPr/>
        </p:nvSpPr>
        <p:spPr>
          <a:xfrm>
            <a:off x="7145652" y="4752857"/>
            <a:ext cx="1559783" cy="369332"/>
          </a:xfrm>
          <a:prstGeom prst="rect">
            <a:avLst/>
          </a:prstGeom>
          <a:noFill/>
        </p:spPr>
        <p:txBody>
          <a:bodyPr wrap="square" rtlCol="0">
            <a:spAutoFit/>
          </a:bodyPr>
          <a:lstStyle/>
          <a:p>
            <a:pPr defTabSz="457200"/>
            <a:r>
              <a:rPr lang="ja-JP" altLang="en-US" dirty="0">
                <a:solidFill>
                  <a:srgbClr val="000000"/>
                </a:solidFill>
                <a:latin typeface="Calibri" panose="020F0502020204030204"/>
                <a:ea typeface="ＭＳ Ｐゴシック" panose="020B0600070205080204" pitchFamily="50" charset="-128"/>
              </a:rPr>
              <a:t>マイコンボード</a:t>
            </a:r>
          </a:p>
        </p:txBody>
      </p:sp>
      <p:sp>
        <p:nvSpPr>
          <p:cNvPr id="32" name="吹き出し: 角を丸めた四角形 31">
            <a:extLst>
              <a:ext uri="{FF2B5EF4-FFF2-40B4-BE49-F238E27FC236}">
                <a16:creationId xmlns:a16="http://schemas.microsoft.com/office/drawing/2014/main" id="{53D1AFA3-0F86-49DD-A55D-C44650A87F1B}"/>
              </a:ext>
            </a:extLst>
          </p:cNvPr>
          <p:cNvSpPr/>
          <p:nvPr/>
        </p:nvSpPr>
        <p:spPr>
          <a:xfrm>
            <a:off x="6360192" y="4765223"/>
            <a:ext cx="760683" cy="393791"/>
          </a:xfrm>
          <a:prstGeom prst="wedgeRoundRectCallout">
            <a:avLst>
              <a:gd name="adj1" fmla="val -11372"/>
              <a:gd name="adj2" fmla="val -159610"/>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kern="0" dirty="0">
                <a:solidFill>
                  <a:srgbClr val="000000"/>
                </a:solidFill>
                <a:latin typeface="Calibri" panose="020F0502020204030204"/>
                <a:ea typeface="ＭＳ Ｐゴシック" panose="020B0600070205080204" pitchFamily="50" charset="-128"/>
              </a:rPr>
              <a:t>実装</a:t>
            </a:r>
            <a:endParaRPr kumimoji="0" lang="ja-JP"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30" name="直線コネクタ 29">
            <a:extLst>
              <a:ext uri="{FF2B5EF4-FFF2-40B4-BE49-F238E27FC236}">
                <a16:creationId xmlns:a16="http://schemas.microsoft.com/office/drawing/2014/main" id="{9B0350EC-C13A-40FD-AF14-0AB9934C05AC}"/>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
        <p:nvSpPr>
          <p:cNvPr id="3" name="正方形/長方形 2">
            <a:extLst>
              <a:ext uri="{FF2B5EF4-FFF2-40B4-BE49-F238E27FC236}">
                <a16:creationId xmlns:a16="http://schemas.microsoft.com/office/drawing/2014/main" id="{6763BBEC-BFB8-44F4-BB2E-2D8E329521C0}"/>
              </a:ext>
            </a:extLst>
          </p:cNvPr>
          <p:cNvSpPr/>
          <p:nvPr/>
        </p:nvSpPr>
        <p:spPr>
          <a:xfrm>
            <a:off x="251520" y="1484784"/>
            <a:ext cx="8531536" cy="4877519"/>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7" name="図 16" descr="建物, ウィンドウ が含まれている画像&#10;&#10;自動的に生成された説明">
            <a:extLst>
              <a:ext uri="{FF2B5EF4-FFF2-40B4-BE49-F238E27FC236}">
                <a16:creationId xmlns:a16="http://schemas.microsoft.com/office/drawing/2014/main" id="{CA3F9885-F3F2-4289-9497-D0E1A24754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15002" y="4353473"/>
            <a:ext cx="738323" cy="738323"/>
          </a:xfrm>
          <a:prstGeom prst="rect">
            <a:avLst/>
          </a:prstGeom>
        </p:spPr>
      </p:pic>
      <p:sp>
        <p:nvSpPr>
          <p:cNvPr id="31" name="四角形: 角を丸くする 30">
            <a:extLst>
              <a:ext uri="{FF2B5EF4-FFF2-40B4-BE49-F238E27FC236}">
                <a16:creationId xmlns:a16="http://schemas.microsoft.com/office/drawing/2014/main" id="{30595E3B-05F7-4842-B478-1F888D1224BF}"/>
              </a:ext>
            </a:extLst>
          </p:cNvPr>
          <p:cNvSpPr/>
          <p:nvPr/>
        </p:nvSpPr>
        <p:spPr>
          <a:xfrm>
            <a:off x="1949193" y="5079645"/>
            <a:ext cx="1082211" cy="387404"/>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kern="0" dirty="0">
                <a:solidFill>
                  <a:srgbClr val="000000"/>
                </a:solidFill>
                <a:latin typeface="Calibri" panose="020F0502020204030204"/>
                <a:ea typeface="ＭＳ Ｐゴシック" panose="020B0600070205080204" pitchFamily="50" charset="-128"/>
              </a:rPr>
              <a:t>コード</a:t>
            </a:r>
            <a:r>
              <a:rPr kumimoji="0" lang="ja-JP"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生成器</a:t>
            </a:r>
            <a:endParaRPr kumimoji="0" lang="ja-JP"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14" name="図 13" descr="アイコン&#10;&#10;自動的に生成された説明">
            <a:extLst>
              <a:ext uri="{FF2B5EF4-FFF2-40B4-BE49-F238E27FC236}">
                <a16:creationId xmlns:a16="http://schemas.microsoft.com/office/drawing/2014/main" id="{7FAD0B25-8FC5-44C2-ADF3-13F6684D2B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654" y="1933381"/>
            <a:ext cx="701418" cy="455845"/>
          </a:xfrm>
          <a:prstGeom prst="rect">
            <a:avLst/>
          </a:prstGeom>
        </p:spPr>
      </p:pic>
      <p:pic>
        <p:nvPicPr>
          <p:cNvPr id="34" name="図 33" descr="ダイアグラム&#10;&#10;自動的に生成された説明">
            <a:extLst>
              <a:ext uri="{FF2B5EF4-FFF2-40B4-BE49-F238E27FC236}">
                <a16:creationId xmlns:a16="http://schemas.microsoft.com/office/drawing/2014/main" id="{7AC4D707-0757-4F7F-9C84-41337D0DAF0D}"/>
              </a:ext>
            </a:extLst>
          </p:cNvPr>
          <p:cNvPicPr>
            <a:picLocks noChangeAspect="1"/>
          </p:cNvPicPr>
          <p:nvPr/>
        </p:nvPicPr>
        <p:blipFill rotWithShape="1">
          <a:blip r:embed="rId10">
            <a:extLst>
              <a:ext uri="{28A0092B-C50C-407E-A947-70E740481C1C}">
                <a14:useLocalDpi xmlns:a14="http://schemas.microsoft.com/office/drawing/2010/main" val="0"/>
              </a:ext>
            </a:extLst>
          </a:blip>
          <a:srcRect l="1488" r="1579"/>
          <a:stretch/>
        </p:blipFill>
        <p:spPr>
          <a:xfrm>
            <a:off x="709113" y="2585576"/>
            <a:ext cx="2926783" cy="915427"/>
          </a:xfrm>
          <a:prstGeom prst="rect">
            <a:avLst/>
          </a:prstGeom>
        </p:spPr>
      </p:pic>
      <p:sp>
        <p:nvSpPr>
          <p:cNvPr id="5" name="四角形: 角を丸くする 4">
            <a:extLst>
              <a:ext uri="{FF2B5EF4-FFF2-40B4-BE49-F238E27FC236}">
                <a16:creationId xmlns:a16="http://schemas.microsoft.com/office/drawing/2014/main" id="{3B60EFE1-1724-4535-9F00-EE1EF5E03578}"/>
              </a:ext>
            </a:extLst>
          </p:cNvPr>
          <p:cNvSpPr/>
          <p:nvPr/>
        </p:nvSpPr>
        <p:spPr>
          <a:xfrm>
            <a:off x="646128" y="1830835"/>
            <a:ext cx="3205792" cy="1989310"/>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四角形: 角を丸くする 32">
            <a:extLst>
              <a:ext uri="{FF2B5EF4-FFF2-40B4-BE49-F238E27FC236}">
                <a16:creationId xmlns:a16="http://schemas.microsoft.com/office/drawing/2014/main" id="{6D9D423A-BFCF-42C0-A7AD-71F65FD024AC}"/>
              </a:ext>
            </a:extLst>
          </p:cNvPr>
          <p:cNvSpPr/>
          <p:nvPr/>
        </p:nvSpPr>
        <p:spPr>
          <a:xfrm>
            <a:off x="1829058" y="4209006"/>
            <a:ext cx="1394774" cy="1423913"/>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1946155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研究背景</a:t>
            </a:r>
          </a:p>
        </p:txBody>
      </p:sp>
      <p:sp>
        <p:nvSpPr>
          <p:cNvPr id="3" name="コンテンツ プレースホルダー 2"/>
          <p:cNvSpPr>
            <a:spLocks noGrp="1"/>
          </p:cNvSpPr>
          <p:nvPr>
            <p:ph idx="1"/>
          </p:nvPr>
        </p:nvSpPr>
        <p:spPr/>
        <p:txBody>
          <a:bodyPr>
            <a:normAutofit/>
          </a:bodyPr>
          <a:lstStyle/>
          <a:p>
            <a:pPr marL="0" indent="0">
              <a:buNone/>
            </a:pPr>
            <a:r>
              <a:rPr lang="ja-JP" altLang="en-US" sz="2800" dirty="0"/>
              <a:t>教育機関でのプログラミング科目必修化</a:t>
            </a:r>
            <a:endParaRPr lang="en-US" altLang="ja-JP" sz="2800" dirty="0"/>
          </a:p>
          <a:p>
            <a:pPr marL="400050" lvl="1" indent="0">
              <a:buNone/>
            </a:pPr>
            <a:r>
              <a:rPr lang="ja-JP" altLang="en-US" sz="2400" dirty="0"/>
              <a:t>・プログラムロジックの理解</a:t>
            </a:r>
            <a:endParaRPr lang="en-US" altLang="ja-JP" sz="2400" dirty="0"/>
          </a:p>
          <a:p>
            <a:pPr marL="400050" lvl="1" indent="0">
              <a:buNone/>
            </a:pPr>
            <a:r>
              <a:rPr lang="ja-JP" altLang="en-US" sz="2400" dirty="0"/>
              <a:t>・データの扱い方の理解</a:t>
            </a:r>
            <a:endParaRPr lang="en-US" altLang="ja-JP" sz="2400" dirty="0"/>
          </a:p>
          <a:p>
            <a:pPr marL="400050" lvl="1" indent="0">
              <a:buNone/>
            </a:pPr>
            <a:r>
              <a:rPr lang="ja-JP" altLang="en-US" sz="2400" dirty="0"/>
              <a:t>⇒　ビジュアルプログラミング言語</a:t>
            </a:r>
            <a:r>
              <a:rPr lang="en-US" altLang="ja-JP" sz="2400" dirty="0"/>
              <a:t>(VPL)</a:t>
            </a:r>
            <a:r>
              <a:rPr lang="ja-JP" altLang="en-US" sz="2400" dirty="0"/>
              <a:t>の注目</a:t>
            </a:r>
            <a:endParaRPr lang="en-US" altLang="ja-JP" sz="2400" dirty="0"/>
          </a:p>
          <a:p>
            <a:pPr marL="0" indent="0">
              <a:buNone/>
            </a:pPr>
            <a:endParaRPr kumimoji="1" lang="en-US" altLang="ja-JP" sz="2800" dirty="0"/>
          </a:p>
          <a:p>
            <a:pPr marL="0" indent="0">
              <a:buNone/>
            </a:pPr>
            <a:r>
              <a:rPr kumimoji="1" lang="en-US" altLang="ja-JP" sz="2800" dirty="0"/>
              <a:t>VPL</a:t>
            </a:r>
          </a:p>
          <a:p>
            <a:pPr marL="400050" lvl="1" indent="0">
              <a:buNone/>
            </a:pPr>
            <a:r>
              <a:rPr kumimoji="1" lang="ja-JP" altLang="en-US" sz="2400" dirty="0"/>
              <a:t>視覚的な操作でプログラムを</a:t>
            </a:r>
            <a:endParaRPr kumimoji="1" lang="en-US" altLang="ja-JP" sz="2400" dirty="0"/>
          </a:p>
          <a:p>
            <a:pPr marL="400050" lvl="1" indent="0">
              <a:buNone/>
            </a:pPr>
            <a:r>
              <a:rPr kumimoji="1" lang="ja-JP" altLang="en-US" sz="2400" dirty="0"/>
              <a:t>記述できる</a:t>
            </a:r>
            <a:r>
              <a:rPr lang="ja-JP" altLang="en-US" sz="2400" dirty="0"/>
              <a:t>プログラミング言語</a:t>
            </a:r>
            <a:endParaRPr lang="en-US" altLang="ja-JP" sz="2400" dirty="0"/>
          </a:p>
          <a:p>
            <a:pPr marL="400050" lvl="1" indent="0">
              <a:buNone/>
            </a:pPr>
            <a:r>
              <a:rPr lang="ja-JP" altLang="en-US" sz="2400" dirty="0"/>
              <a:t>教育用としてブロック型が主流</a:t>
            </a:r>
            <a:endParaRPr kumimoji="1" lang="en-US" altLang="ja-JP" sz="24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a:t>
            </a:fld>
            <a:endParaRPr kumimoji="1" lang="ja-JP" altLang="en-US" dirty="0"/>
          </a:p>
        </p:txBody>
      </p:sp>
      <p:sp>
        <p:nvSpPr>
          <p:cNvPr id="6" name="矢印: 右 5">
            <a:extLst>
              <a:ext uri="{FF2B5EF4-FFF2-40B4-BE49-F238E27FC236}">
                <a16:creationId xmlns:a16="http://schemas.microsoft.com/office/drawing/2014/main" id="{1EDFD400-D45D-456D-A084-81813E586592}"/>
              </a:ext>
            </a:extLst>
          </p:cNvPr>
          <p:cNvSpPr/>
          <p:nvPr/>
        </p:nvSpPr>
        <p:spPr>
          <a:xfrm>
            <a:off x="971600" y="2981232"/>
            <a:ext cx="432048" cy="360040"/>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descr="グラフィカル ユーザー インターフェイス, テキスト, アプリケーション, チャットまたはテキスト メッセージ&#10;&#10;自動的に生成された説明">
            <a:extLst>
              <a:ext uri="{FF2B5EF4-FFF2-40B4-BE49-F238E27FC236}">
                <a16:creationId xmlns:a16="http://schemas.microsoft.com/office/drawing/2014/main" id="{06718DD5-6E57-4C61-A512-6B2A91AC7201}"/>
              </a:ext>
            </a:extLst>
          </p:cNvPr>
          <p:cNvPicPr>
            <a:picLocks noChangeAspect="1"/>
          </p:cNvPicPr>
          <p:nvPr/>
        </p:nvPicPr>
        <p:blipFill rotWithShape="1">
          <a:blip r:embed="rId3">
            <a:extLst>
              <a:ext uri="{28A0092B-C50C-407E-A947-70E740481C1C}">
                <a14:useLocalDpi xmlns:a14="http://schemas.microsoft.com/office/drawing/2010/main" val="0"/>
              </a:ext>
            </a:extLst>
          </a:blip>
          <a:srcRect r="15912" b="54093"/>
          <a:stretch/>
        </p:blipFill>
        <p:spPr>
          <a:xfrm>
            <a:off x="5364088" y="4162029"/>
            <a:ext cx="3491880" cy="1539271"/>
          </a:xfrm>
          <a:prstGeom prst="rect">
            <a:avLst/>
          </a:prstGeom>
        </p:spPr>
      </p:pic>
      <p:sp>
        <p:nvSpPr>
          <p:cNvPr id="14" name="テキスト ボックス 13">
            <a:extLst>
              <a:ext uri="{FF2B5EF4-FFF2-40B4-BE49-F238E27FC236}">
                <a16:creationId xmlns:a16="http://schemas.microsoft.com/office/drawing/2014/main" id="{4CDFC863-67BD-43D7-8A5D-E4BA6416917E}"/>
              </a:ext>
            </a:extLst>
          </p:cNvPr>
          <p:cNvSpPr txBox="1"/>
          <p:nvPr/>
        </p:nvSpPr>
        <p:spPr>
          <a:xfrm>
            <a:off x="6887067" y="5701300"/>
            <a:ext cx="1465865" cy="307777"/>
          </a:xfrm>
          <a:prstGeom prst="rect">
            <a:avLst/>
          </a:prstGeom>
          <a:noFill/>
        </p:spPr>
        <p:txBody>
          <a:bodyPr wrap="square" rtlCol="0">
            <a:spAutoFit/>
          </a:bodyPr>
          <a:lstStyle/>
          <a:p>
            <a:r>
              <a:rPr lang="en-US" altLang="ja-JP" sz="1400" dirty="0" err="1"/>
              <a:t>Blockly</a:t>
            </a:r>
            <a:endParaRPr kumimoji="1" lang="ja-JP" altLang="en-US" sz="1400" dirty="0"/>
          </a:p>
        </p:txBody>
      </p:sp>
      <p:cxnSp>
        <p:nvCxnSpPr>
          <p:cNvPr id="10" name="直線コネクタ 9">
            <a:extLst>
              <a:ext uri="{FF2B5EF4-FFF2-40B4-BE49-F238E27FC236}">
                <a16:creationId xmlns:a16="http://schemas.microsoft.com/office/drawing/2014/main" id="{4DC796AA-228B-4065-9E08-3BB0FEB36BE9}"/>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88858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6FC389F0-5022-469F-AAF9-FABE70F893EE}"/>
              </a:ext>
            </a:extLst>
          </p:cNvPr>
          <p:cNvSpPr/>
          <p:nvPr/>
        </p:nvSpPr>
        <p:spPr>
          <a:xfrm>
            <a:off x="2351687" y="4343532"/>
            <a:ext cx="1647870" cy="936104"/>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51B2E421-303A-4644-9D38-0918ED58866B}"/>
              </a:ext>
            </a:extLst>
          </p:cNvPr>
          <p:cNvSpPr/>
          <p:nvPr/>
        </p:nvSpPr>
        <p:spPr>
          <a:xfrm>
            <a:off x="2367291" y="3212975"/>
            <a:ext cx="1647870" cy="1076401"/>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コンテンツ プレースホルダー 2">
            <a:extLst>
              <a:ext uri="{FF2B5EF4-FFF2-40B4-BE49-F238E27FC236}">
                <a16:creationId xmlns:a16="http://schemas.microsoft.com/office/drawing/2014/main" id="{2764FAC5-76EB-4852-A2B0-99F48B5288A7}"/>
              </a:ext>
            </a:extLst>
          </p:cNvPr>
          <p:cNvSpPr>
            <a:spLocks noGrp="1"/>
          </p:cNvSpPr>
          <p:nvPr>
            <p:ph idx="1"/>
          </p:nvPr>
        </p:nvSpPr>
        <p:spPr>
          <a:xfrm>
            <a:off x="190541" y="1427451"/>
            <a:ext cx="8341899" cy="4953877"/>
          </a:xfrm>
        </p:spPr>
        <p:txBody>
          <a:bodyPr>
            <a:normAutofit fontScale="92500" lnSpcReduction="10000"/>
          </a:bodyPr>
          <a:lstStyle/>
          <a:p>
            <a:pPr marL="0" indent="0">
              <a:buNone/>
            </a:pPr>
            <a:r>
              <a:rPr lang="ja-JP" altLang="en-US" dirty="0"/>
              <a:t>・</a:t>
            </a:r>
            <a:r>
              <a:rPr lang="en-US" altLang="ja-JP" sz="2800" dirty="0"/>
              <a:t>JSON</a:t>
            </a:r>
            <a:r>
              <a:rPr lang="ja-JP" altLang="en-US" sz="2800" dirty="0"/>
              <a:t>ファイル</a:t>
            </a:r>
            <a:endParaRPr lang="en-US" altLang="ja-JP" sz="2800" dirty="0"/>
          </a:p>
          <a:p>
            <a:pPr marL="400050" lvl="1" indent="0">
              <a:buNone/>
            </a:pPr>
            <a:r>
              <a:rPr lang="ja-JP" altLang="en-US" sz="2400" dirty="0"/>
              <a:t>ノードのプロパティ</a:t>
            </a:r>
            <a:r>
              <a:rPr lang="en-US" altLang="ja-JP" sz="2400" dirty="0"/>
              <a:t>(</a:t>
            </a:r>
            <a:r>
              <a:rPr lang="ja-JP" altLang="en-US" sz="2400" dirty="0"/>
              <a:t>固有</a:t>
            </a:r>
            <a:r>
              <a:rPr lang="en-US" altLang="ja-JP" sz="2400" dirty="0"/>
              <a:t>ID</a:t>
            </a:r>
            <a:r>
              <a:rPr lang="ja-JP" altLang="en-US" sz="2400" dirty="0"/>
              <a:t>、接続関係、設定情報</a:t>
            </a:r>
            <a:r>
              <a:rPr lang="en-US" altLang="ja-JP" sz="2400" dirty="0"/>
              <a:t>)</a:t>
            </a:r>
          </a:p>
          <a:p>
            <a:pPr marL="400050" lvl="1" indent="0">
              <a:buNone/>
            </a:pPr>
            <a:r>
              <a:rPr lang="ja-JP" altLang="en-US" sz="2400" dirty="0"/>
              <a:t>が含まれている</a:t>
            </a: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endParaRPr lang="en-US" altLang="ja-JP" sz="2400" dirty="0"/>
          </a:p>
          <a:p>
            <a:pPr marL="400050" lvl="1" indent="0">
              <a:buNone/>
            </a:pPr>
            <a:r>
              <a:rPr lang="ja-JP" altLang="en-US" sz="2400" dirty="0"/>
              <a:t>ハッシュ形式のデータを「ノードデータベース」と呼称</a:t>
            </a:r>
            <a:endParaRPr lang="en-US" altLang="ja-JP" sz="2800" dirty="0"/>
          </a:p>
          <a:p>
            <a:pPr marL="400050" lvl="1" indent="0">
              <a:buNone/>
            </a:pPr>
            <a:endParaRPr lang="en-US" altLang="ja-JP" dirty="0"/>
          </a:p>
        </p:txBody>
      </p:sp>
      <p:sp>
        <p:nvSpPr>
          <p:cNvPr id="9" name="四角形: 角を丸くする 8">
            <a:extLst>
              <a:ext uri="{FF2B5EF4-FFF2-40B4-BE49-F238E27FC236}">
                <a16:creationId xmlns:a16="http://schemas.microsoft.com/office/drawing/2014/main" id="{F43B848C-46C6-4C7D-A4C4-7D3968125087}"/>
              </a:ext>
            </a:extLst>
          </p:cNvPr>
          <p:cNvSpPr/>
          <p:nvPr/>
        </p:nvSpPr>
        <p:spPr>
          <a:xfrm>
            <a:off x="2242500" y="2708920"/>
            <a:ext cx="1897452" cy="3168352"/>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ysClr val="windowText" lastClr="000000"/>
                </a:solidFill>
              </a:rPr>
              <a:t>{</a:t>
            </a:r>
          </a:p>
          <a:p>
            <a:pPr lvl="1"/>
            <a:r>
              <a:rPr kumimoji="1" lang="en-US" altLang="ja-JP" sz="1200" dirty="0">
                <a:solidFill>
                  <a:sysClr val="windowText" lastClr="000000"/>
                </a:solidFill>
              </a:rPr>
              <a:t>{</a:t>
            </a:r>
          </a:p>
          <a:p>
            <a:pPr lvl="1"/>
            <a:r>
              <a:rPr kumimoji="1" lang="en-US" altLang="ja-JP" sz="1200" dirty="0">
                <a:solidFill>
                  <a:sysClr val="windowText" lastClr="000000"/>
                </a:solidFill>
              </a:rPr>
              <a:t>“id”: “1234”,</a:t>
            </a:r>
          </a:p>
          <a:p>
            <a:pPr lvl="1"/>
            <a:r>
              <a:rPr lang="ja-JP" altLang="en-US" sz="1200" dirty="0">
                <a:solidFill>
                  <a:sysClr val="windowText" lastClr="000000"/>
                </a:solidFill>
              </a:rPr>
              <a:t>”</a:t>
            </a:r>
            <a:r>
              <a:rPr lang="en-US" altLang="ja-JP" sz="1200" dirty="0">
                <a:solidFill>
                  <a:sysClr val="windowText" lastClr="000000"/>
                </a:solidFill>
              </a:rPr>
              <a:t>type”: “inject”,</a:t>
            </a:r>
          </a:p>
          <a:p>
            <a:pPr lvl="1"/>
            <a:r>
              <a:rPr kumimoji="1" lang="en-US" altLang="ja-JP" sz="1200" dirty="0">
                <a:solidFill>
                  <a:sysClr val="windowText" lastClr="000000"/>
                </a:solidFill>
              </a:rPr>
              <a:t>“name”: “A”,</a:t>
            </a:r>
          </a:p>
          <a:p>
            <a:pPr lvl="1"/>
            <a:r>
              <a:rPr lang="en-US" altLang="ja-JP" sz="1200" dirty="0">
                <a:solidFill>
                  <a:sysClr val="windowText" lastClr="000000"/>
                </a:solidFill>
              </a:rPr>
              <a:t>“wires” : “5678”</a:t>
            </a:r>
            <a:endParaRPr kumimoji="1" lang="en-US" altLang="ja-JP" sz="1200" dirty="0">
              <a:solidFill>
                <a:sysClr val="windowText" lastClr="000000"/>
              </a:solidFill>
            </a:endParaRPr>
          </a:p>
          <a:p>
            <a:pPr lvl="1"/>
            <a:r>
              <a:rPr lang="en-US" altLang="ja-JP" sz="1200" dirty="0">
                <a:solidFill>
                  <a:sysClr val="windowText" lastClr="000000"/>
                </a:solidFill>
              </a:rPr>
              <a:t>…</a:t>
            </a:r>
            <a:r>
              <a:rPr kumimoji="1" lang="en-US" altLang="ja-JP" sz="1200" dirty="0">
                <a:solidFill>
                  <a:sysClr val="windowText" lastClr="000000"/>
                </a:solidFill>
              </a:rPr>
              <a:t>},</a:t>
            </a:r>
          </a:p>
          <a:p>
            <a:pPr lvl="1"/>
            <a:r>
              <a:rPr kumimoji="1" lang="en-US" altLang="ja-JP" sz="1200" dirty="0">
                <a:solidFill>
                  <a:sysClr val="windowText" lastClr="000000"/>
                </a:solidFill>
              </a:rPr>
              <a:t>{</a:t>
            </a:r>
          </a:p>
          <a:p>
            <a:pPr lvl="1"/>
            <a:r>
              <a:rPr kumimoji="1" lang="en-US" altLang="ja-JP" sz="1200" dirty="0">
                <a:solidFill>
                  <a:sysClr val="windowText" lastClr="000000"/>
                </a:solidFill>
              </a:rPr>
              <a:t>“id”: “</a:t>
            </a:r>
            <a:r>
              <a:rPr lang="en-US" altLang="ja-JP" sz="1200" dirty="0">
                <a:solidFill>
                  <a:sysClr val="windowText" lastClr="000000"/>
                </a:solidFill>
              </a:rPr>
              <a:t>5678</a:t>
            </a:r>
            <a:r>
              <a:rPr kumimoji="1" lang="en-US" altLang="ja-JP" sz="1200" dirty="0">
                <a:solidFill>
                  <a:sysClr val="windowText" lastClr="000000"/>
                </a:solidFill>
              </a:rPr>
              <a:t>”,</a:t>
            </a:r>
          </a:p>
          <a:p>
            <a:pPr lvl="1"/>
            <a:r>
              <a:rPr lang="ja-JP" altLang="en-US" sz="1200" dirty="0">
                <a:solidFill>
                  <a:sysClr val="windowText" lastClr="000000"/>
                </a:solidFill>
              </a:rPr>
              <a:t>”</a:t>
            </a:r>
            <a:r>
              <a:rPr lang="en-US" altLang="ja-JP" sz="1200" dirty="0">
                <a:solidFill>
                  <a:sysClr val="windowText" lastClr="000000"/>
                </a:solidFill>
              </a:rPr>
              <a:t>type”: “LED”,</a:t>
            </a:r>
          </a:p>
          <a:p>
            <a:pPr lvl="1"/>
            <a:r>
              <a:rPr kumimoji="1" lang="en-US" altLang="ja-JP" sz="1200" dirty="0">
                <a:solidFill>
                  <a:sysClr val="windowText" lastClr="000000"/>
                </a:solidFill>
              </a:rPr>
              <a:t>“name”: “B”,</a:t>
            </a:r>
          </a:p>
          <a:p>
            <a:pPr lvl="1"/>
            <a:r>
              <a:rPr lang="en-US" altLang="ja-JP" sz="1200" dirty="0">
                <a:solidFill>
                  <a:sysClr val="windowText" lastClr="000000"/>
                </a:solidFill>
              </a:rPr>
              <a:t>…</a:t>
            </a:r>
            <a:r>
              <a:rPr kumimoji="1" lang="en-US" altLang="ja-JP" sz="1200" dirty="0">
                <a:solidFill>
                  <a:sysClr val="windowText" lastClr="000000"/>
                </a:solidFill>
              </a:rPr>
              <a:t>},</a:t>
            </a:r>
          </a:p>
          <a:p>
            <a:pPr lvl="1"/>
            <a:r>
              <a:rPr lang="en-US" altLang="ja-JP" sz="1200" dirty="0">
                <a:solidFill>
                  <a:sysClr val="windowText" lastClr="000000"/>
                </a:solidFill>
              </a:rPr>
              <a:t>…</a:t>
            </a:r>
            <a:endParaRPr kumimoji="1" lang="en-US" altLang="ja-JP" sz="1200" dirty="0">
              <a:solidFill>
                <a:sysClr val="windowText" lastClr="000000"/>
              </a:solidFill>
            </a:endParaRPr>
          </a:p>
          <a:p>
            <a:r>
              <a:rPr kumimoji="1" lang="en-US" altLang="ja-JP" sz="1200" dirty="0">
                <a:solidFill>
                  <a:sysClr val="windowText" lastClr="000000"/>
                </a:solidFill>
              </a:rPr>
              <a:t>}</a:t>
            </a:r>
            <a:endParaRPr kumimoji="1" lang="ja-JP" altLang="en-US" sz="1200" dirty="0">
              <a:solidFill>
                <a:sysClr val="windowText" lastClr="000000"/>
              </a:solidFill>
            </a:endParaRPr>
          </a:p>
        </p:txBody>
      </p:sp>
      <p:sp>
        <p:nvSpPr>
          <p:cNvPr id="18" name="四角形: 角を丸くする 17">
            <a:extLst>
              <a:ext uri="{FF2B5EF4-FFF2-40B4-BE49-F238E27FC236}">
                <a16:creationId xmlns:a16="http://schemas.microsoft.com/office/drawing/2014/main" id="{01D76C72-3A2B-4E71-A143-1FF96FE3147E}"/>
              </a:ext>
            </a:extLst>
          </p:cNvPr>
          <p:cNvSpPr/>
          <p:nvPr/>
        </p:nvSpPr>
        <p:spPr>
          <a:xfrm>
            <a:off x="5310738" y="4505253"/>
            <a:ext cx="3168352" cy="247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四角形: 角を丸くする 15">
            <a:extLst>
              <a:ext uri="{FF2B5EF4-FFF2-40B4-BE49-F238E27FC236}">
                <a16:creationId xmlns:a16="http://schemas.microsoft.com/office/drawing/2014/main" id="{BABD1DAD-2ABA-4C57-A83D-C6C18C124B29}"/>
              </a:ext>
            </a:extLst>
          </p:cNvPr>
          <p:cNvSpPr/>
          <p:nvPr/>
        </p:nvSpPr>
        <p:spPr>
          <a:xfrm>
            <a:off x="5315855" y="4225842"/>
            <a:ext cx="3168352" cy="247486"/>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noAutofit/>
          </a:bodyPr>
          <a:lstStyle/>
          <a:p>
            <a:r>
              <a:rPr kumimoji="1" lang="en-US" altLang="ja-JP" sz="3200" dirty="0"/>
              <a:t>JSON</a:t>
            </a:r>
            <a:r>
              <a:rPr kumimoji="1" lang="ja-JP" altLang="en-US" sz="3200" dirty="0"/>
              <a:t>ファイルの読込と変換</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19</a:t>
            </a:fld>
            <a:endParaRPr kumimoji="1" lang="ja-JP" altLang="en-US" dirty="0"/>
          </a:p>
        </p:txBody>
      </p:sp>
      <p:sp>
        <p:nvSpPr>
          <p:cNvPr id="10" name="矢印: 右 9">
            <a:extLst>
              <a:ext uri="{FF2B5EF4-FFF2-40B4-BE49-F238E27FC236}">
                <a16:creationId xmlns:a16="http://schemas.microsoft.com/office/drawing/2014/main" id="{488A6754-7CD5-4E8D-9367-20BE5B57737F}"/>
              </a:ext>
            </a:extLst>
          </p:cNvPr>
          <p:cNvSpPr/>
          <p:nvPr/>
        </p:nvSpPr>
        <p:spPr>
          <a:xfrm>
            <a:off x="4323934" y="4289377"/>
            <a:ext cx="710687" cy="640702"/>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44DE184A-A4AF-4C25-90C4-522B9EABCA5F}"/>
              </a:ext>
            </a:extLst>
          </p:cNvPr>
          <p:cNvSpPr/>
          <p:nvPr/>
        </p:nvSpPr>
        <p:spPr>
          <a:xfrm>
            <a:off x="5296001" y="3896283"/>
            <a:ext cx="3420421" cy="1383353"/>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rPr>
              <a:t>{</a:t>
            </a:r>
          </a:p>
          <a:p>
            <a:r>
              <a:rPr kumimoji="1" lang="en-US" altLang="ja-JP" sz="1400" dirty="0">
                <a:solidFill>
                  <a:sysClr val="windowText" lastClr="000000"/>
                </a:solidFill>
              </a:rPr>
              <a:t>{:1234=&gt;{ :type=&gt;”inject”, :name=&gt;”A”,…},</a:t>
            </a:r>
          </a:p>
          <a:p>
            <a:r>
              <a:rPr kumimoji="1" lang="en-US" altLang="ja-JP" sz="1400" dirty="0">
                <a:solidFill>
                  <a:sysClr val="windowText" lastClr="000000"/>
                </a:solidFill>
              </a:rPr>
              <a:t>{:5678=&gt;{ :type=&gt;LED”, :name=&gt;”B”,…},</a:t>
            </a:r>
          </a:p>
          <a:p>
            <a:r>
              <a:rPr kumimoji="1" lang="en-US" altLang="ja-JP" sz="1400" dirty="0">
                <a:solidFill>
                  <a:sysClr val="windowText" lastClr="000000"/>
                </a:solidFill>
              </a:rPr>
              <a:t>…</a:t>
            </a:r>
          </a:p>
          <a:p>
            <a:r>
              <a:rPr kumimoji="1" lang="en-US" altLang="ja-JP" sz="1400" dirty="0">
                <a:solidFill>
                  <a:sysClr val="windowText" lastClr="000000"/>
                </a:solidFill>
              </a:rPr>
              <a:t>}</a:t>
            </a:r>
            <a:endParaRPr kumimoji="1" lang="ja-JP" altLang="en-US" sz="1400" dirty="0">
              <a:solidFill>
                <a:sysClr val="windowText" lastClr="000000"/>
              </a:solidFill>
            </a:endParaRPr>
          </a:p>
        </p:txBody>
      </p:sp>
      <p:sp>
        <p:nvSpPr>
          <p:cNvPr id="12" name="四角形: 角を丸くする 11">
            <a:extLst>
              <a:ext uri="{FF2B5EF4-FFF2-40B4-BE49-F238E27FC236}">
                <a16:creationId xmlns:a16="http://schemas.microsoft.com/office/drawing/2014/main" id="{740341E0-4EAC-495E-8ECE-B91E30A690CF}"/>
              </a:ext>
            </a:extLst>
          </p:cNvPr>
          <p:cNvSpPr/>
          <p:nvPr/>
        </p:nvSpPr>
        <p:spPr>
          <a:xfrm>
            <a:off x="6292282" y="5202504"/>
            <a:ext cx="1557336" cy="311021"/>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ハッシュ形式</a:t>
            </a:r>
            <a:endParaRPr kumimoji="1" lang="ja-JP" altLang="en-US" dirty="0">
              <a:solidFill>
                <a:schemeClr val="tx1"/>
              </a:solidFill>
            </a:endParaRPr>
          </a:p>
        </p:txBody>
      </p:sp>
      <p:sp>
        <p:nvSpPr>
          <p:cNvPr id="13" name="テキスト ボックス 12">
            <a:extLst>
              <a:ext uri="{FF2B5EF4-FFF2-40B4-BE49-F238E27FC236}">
                <a16:creationId xmlns:a16="http://schemas.microsoft.com/office/drawing/2014/main" id="{D40E49D2-C0F9-4765-A169-A68F0E097940}"/>
              </a:ext>
            </a:extLst>
          </p:cNvPr>
          <p:cNvSpPr txBox="1"/>
          <p:nvPr/>
        </p:nvSpPr>
        <p:spPr>
          <a:xfrm>
            <a:off x="5161660" y="3245045"/>
            <a:ext cx="3774630" cy="646331"/>
          </a:xfrm>
          <a:prstGeom prst="rect">
            <a:avLst/>
          </a:prstGeom>
          <a:noFill/>
        </p:spPr>
        <p:txBody>
          <a:bodyPr wrap="square" rtlCol="0">
            <a:spAutoFit/>
          </a:bodyPr>
          <a:lstStyle/>
          <a:p>
            <a:r>
              <a:rPr lang="ja-JP" altLang="en-US" dirty="0"/>
              <a:t>ノード</a:t>
            </a:r>
            <a:r>
              <a:rPr lang="en-US" altLang="ja-JP" dirty="0"/>
              <a:t>ID</a:t>
            </a:r>
            <a:r>
              <a:rPr lang="ja-JP" altLang="en-US" dirty="0"/>
              <a:t> </a:t>
            </a:r>
            <a:r>
              <a:rPr lang="en-US" altLang="ja-JP" dirty="0"/>
              <a:t>=&gt;</a:t>
            </a:r>
            <a:r>
              <a:rPr lang="ja-JP" altLang="en-US" dirty="0"/>
              <a:t> </a:t>
            </a:r>
            <a:r>
              <a:rPr lang="en-US" altLang="ja-JP" dirty="0"/>
              <a:t>{</a:t>
            </a:r>
            <a:r>
              <a:rPr lang="ja-JP" altLang="en-US" dirty="0"/>
              <a:t>設定</a:t>
            </a:r>
            <a:r>
              <a:rPr lang="en-US" altLang="ja-JP" dirty="0"/>
              <a:t>1:</a:t>
            </a:r>
            <a:r>
              <a:rPr lang="ja-JP" altLang="en-US" dirty="0"/>
              <a:t>○</a:t>
            </a:r>
            <a:r>
              <a:rPr lang="en-US" altLang="ja-JP" dirty="0"/>
              <a:t>, </a:t>
            </a:r>
            <a:r>
              <a:rPr lang="ja-JP" altLang="en-US" dirty="0"/>
              <a:t>設定</a:t>
            </a:r>
            <a:r>
              <a:rPr lang="en-US" altLang="ja-JP" dirty="0"/>
              <a:t>2</a:t>
            </a:r>
            <a:r>
              <a:rPr lang="ja-JP" altLang="en-US" dirty="0"/>
              <a:t>：○</a:t>
            </a:r>
            <a:r>
              <a:rPr lang="en-US" altLang="ja-JP" dirty="0"/>
              <a:t>} </a:t>
            </a:r>
          </a:p>
          <a:p>
            <a:r>
              <a:rPr lang="ja-JP" altLang="en-US" dirty="0"/>
              <a:t>の形式にする</a:t>
            </a:r>
            <a:endParaRPr kumimoji="1" lang="ja-JP" altLang="en-US" dirty="0"/>
          </a:p>
        </p:txBody>
      </p:sp>
      <p:pic>
        <p:nvPicPr>
          <p:cNvPr id="14" name="図 13">
            <a:extLst>
              <a:ext uri="{FF2B5EF4-FFF2-40B4-BE49-F238E27FC236}">
                <a16:creationId xmlns:a16="http://schemas.microsoft.com/office/drawing/2014/main" id="{2540E376-5C27-49E4-9FFF-DF39A686B91C}"/>
              </a:ext>
            </a:extLst>
          </p:cNvPr>
          <p:cNvPicPr>
            <a:picLocks noChangeAspect="1"/>
          </p:cNvPicPr>
          <p:nvPr/>
        </p:nvPicPr>
        <p:blipFill>
          <a:blip r:embed="rId3"/>
          <a:stretch>
            <a:fillRect/>
          </a:stretch>
        </p:blipFill>
        <p:spPr>
          <a:xfrm>
            <a:off x="505673" y="4473328"/>
            <a:ext cx="1638904" cy="508810"/>
          </a:xfrm>
          <a:prstGeom prst="rect">
            <a:avLst/>
          </a:prstGeom>
        </p:spPr>
      </p:pic>
      <p:pic>
        <p:nvPicPr>
          <p:cNvPr id="20" name="図 19">
            <a:extLst>
              <a:ext uri="{FF2B5EF4-FFF2-40B4-BE49-F238E27FC236}">
                <a16:creationId xmlns:a16="http://schemas.microsoft.com/office/drawing/2014/main" id="{FFBFBF54-0409-4A0A-AF40-FE902AC8CB24}"/>
              </a:ext>
            </a:extLst>
          </p:cNvPr>
          <p:cNvPicPr>
            <a:picLocks noChangeAspect="1"/>
          </p:cNvPicPr>
          <p:nvPr/>
        </p:nvPicPr>
        <p:blipFill>
          <a:blip r:embed="rId4"/>
          <a:stretch>
            <a:fillRect/>
          </a:stretch>
        </p:blipFill>
        <p:spPr>
          <a:xfrm>
            <a:off x="515736" y="3480465"/>
            <a:ext cx="1680950" cy="465263"/>
          </a:xfrm>
          <a:prstGeom prst="rect">
            <a:avLst/>
          </a:prstGeom>
        </p:spPr>
      </p:pic>
      <p:cxnSp>
        <p:nvCxnSpPr>
          <p:cNvPr id="17" name="直線コネクタ 16">
            <a:extLst>
              <a:ext uri="{FF2B5EF4-FFF2-40B4-BE49-F238E27FC236}">
                <a16:creationId xmlns:a16="http://schemas.microsoft.com/office/drawing/2014/main" id="{DABF84EE-3B17-4E38-BC20-AD437338E31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95957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dirty="0"/>
              <a:t>必要機能の整理</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20</a:t>
            </a:fld>
            <a:endParaRPr kumimoji="1" lang="ja-JP" altLang="en-US" dirty="0"/>
          </a:p>
        </p:txBody>
      </p:sp>
      <p:sp>
        <p:nvSpPr>
          <p:cNvPr id="33" name="コンテンツ プレースホルダー 2">
            <a:extLst>
              <a:ext uri="{FF2B5EF4-FFF2-40B4-BE49-F238E27FC236}">
                <a16:creationId xmlns:a16="http://schemas.microsoft.com/office/drawing/2014/main" id="{2764FAC5-76EB-4852-A2B0-99F48B5288A7}"/>
              </a:ext>
            </a:extLst>
          </p:cNvPr>
          <p:cNvSpPr>
            <a:spLocks noGrp="1"/>
          </p:cNvSpPr>
          <p:nvPr>
            <p:ph idx="1"/>
          </p:nvPr>
        </p:nvSpPr>
        <p:spPr>
          <a:xfrm>
            <a:off x="755576" y="1600200"/>
            <a:ext cx="7416824" cy="4525963"/>
          </a:xfrm>
        </p:spPr>
        <p:txBody>
          <a:bodyPr>
            <a:normAutofit/>
          </a:bodyPr>
          <a:lstStyle/>
          <a:p>
            <a:pPr marL="0" indent="0">
              <a:buNone/>
            </a:pPr>
            <a:r>
              <a:rPr lang="ja-JP" altLang="en-US" sz="2800" dirty="0"/>
              <a:t>・ノードプログラム</a:t>
            </a:r>
            <a:endParaRPr lang="en-US" altLang="ja-JP" sz="2800" dirty="0"/>
          </a:p>
          <a:p>
            <a:pPr marL="400050" lvl="1" indent="0">
              <a:buNone/>
            </a:pPr>
            <a:r>
              <a:rPr lang="ja-JP" altLang="en-US" sz="2000" dirty="0"/>
              <a:t>ノードのタイプごとに機能をまとめたプログラム</a:t>
            </a:r>
            <a:endParaRPr lang="en-US" altLang="ja-JP" sz="2000" dirty="0"/>
          </a:p>
          <a:p>
            <a:pPr marL="400050" lvl="1" indent="0">
              <a:buNone/>
            </a:pPr>
            <a:r>
              <a:rPr lang="en-US" altLang="ja-JP" sz="2000" dirty="0"/>
              <a:t>(</a:t>
            </a:r>
            <a:r>
              <a:rPr lang="ja-JP" altLang="en-US" sz="2000" dirty="0"/>
              <a:t>例</a:t>
            </a:r>
            <a:r>
              <a:rPr lang="en-US" altLang="ja-JP" sz="2000" dirty="0"/>
              <a:t>) LED</a:t>
            </a:r>
            <a:r>
              <a:rPr lang="ja-JP" altLang="en-US" sz="2000" dirty="0"/>
              <a:t>ノードのノードプログラム：</a:t>
            </a:r>
            <a:endParaRPr lang="en-US" altLang="ja-JP" sz="2000" dirty="0"/>
          </a:p>
          <a:p>
            <a:pPr marL="400050" lvl="1" indent="0">
              <a:buNone/>
            </a:pPr>
            <a:r>
              <a:rPr lang="ja-JP" altLang="en-US" sz="2000" dirty="0"/>
              <a:t>ピンの出力制御やオンボード</a:t>
            </a:r>
            <a:r>
              <a:rPr lang="en-US" altLang="ja-JP" sz="2000" dirty="0"/>
              <a:t>LED</a:t>
            </a:r>
            <a:r>
              <a:rPr lang="ja-JP" altLang="en-US" sz="2000" dirty="0"/>
              <a:t>制御のプログラム</a:t>
            </a:r>
            <a:endParaRPr lang="en-US" altLang="ja-JP" sz="2000" dirty="0"/>
          </a:p>
          <a:p>
            <a:pPr marL="400050" lvl="1" indent="0">
              <a:buNone/>
            </a:pPr>
            <a:endParaRPr lang="en-US" altLang="ja-JP" sz="2000" dirty="0"/>
          </a:p>
          <a:p>
            <a:pPr marL="0" indent="0">
              <a:buNone/>
            </a:pPr>
            <a:r>
              <a:rPr lang="ja-JP" altLang="en-US" sz="2000" dirty="0"/>
              <a:t>ノードデータベースから、存在するノードタイプを抽出する</a:t>
            </a:r>
            <a:endParaRPr lang="en-US" altLang="ja-JP" sz="2000" dirty="0"/>
          </a:p>
          <a:p>
            <a:pPr marL="0" indent="0">
              <a:buNone/>
            </a:pPr>
            <a:r>
              <a:rPr lang="ja-JP" altLang="en-US" sz="2000" dirty="0"/>
              <a:t>抽出されたタイプに応じてノードプログラムを選択</a:t>
            </a:r>
            <a:endParaRPr lang="en-US" altLang="ja-JP" sz="2000" dirty="0"/>
          </a:p>
        </p:txBody>
      </p:sp>
      <p:pic>
        <p:nvPicPr>
          <p:cNvPr id="7" name="図 6">
            <a:extLst>
              <a:ext uri="{FF2B5EF4-FFF2-40B4-BE49-F238E27FC236}">
                <a16:creationId xmlns:a16="http://schemas.microsoft.com/office/drawing/2014/main" id="{9EFEC94D-C0BA-433F-A1CB-F105B7016DB2}"/>
              </a:ext>
            </a:extLst>
          </p:cNvPr>
          <p:cNvPicPr>
            <a:picLocks noChangeAspect="1"/>
          </p:cNvPicPr>
          <p:nvPr/>
        </p:nvPicPr>
        <p:blipFill>
          <a:blip r:embed="rId3"/>
          <a:stretch>
            <a:fillRect/>
          </a:stretch>
        </p:blipFill>
        <p:spPr>
          <a:xfrm>
            <a:off x="457200" y="5358863"/>
            <a:ext cx="1356431" cy="403150"/>
          </a:xfrm>
          <a:prstGeom prst="rect">
            <a:avLst/>
          </a:prstGeom>
        </p:spPr>
      </p:pic>
      <p:sp>
        <p:nvSpPr>
          <p:cNvPr id="31" name="四角形: 角を丸くする 30">
            <a:extLst>
              <a:ext uri="{FF2B5EF4-FFF2-40B4-BE49-F238E27FC236}">
                <a16:creationId xmlns:a16="http://schemas.microsoft.com/office/drawing/2014/main" id="{11515719-C7A4-4F7D-BED2-0C59DDB800A8}"/>
              </a:ext>
            </a:extLst>
          </p:cNvPr>
          <p:cNvSpPr/>
          <p:nvPr/>
        </p:nvSpPr>
        <p:spPr>
          <a:xfrm>
            <a:off x="461237" y="4824908"/>
            <a:ext cx="1391683" cy="1052364"/>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ja-JP" altLang="en-US" sz="1400" dirty="0">
              <a:solidFill>
                <a:sysClr val="windowText" lastClr="000000"/>
              </a:solidFill>
            </a:endParaRPr>
          </a:p>
        </p:txBody>
      </p:sp>
      <p:sp>
        <p:nvSpPr>
          <p:cNvPr id="32" name="四角形: 角を丸くする 31">
            <a:extLst>
              <a:ext uri="{FF2B5EF4-FFF2-40B4-BE49-F238E27FC236}">
                <a16:creationId xmlns:a16="http://schemas.microsoft.com/office/drawing/2014/main" id="{D87093AF-729C-44E3-B2CE-3932B608CD2C}"/>
              </a:ext>
            </a:extLst>
          </p:cNvPr>
          <p:cNvSpPr/>
          <p:nvPr/>
        </p:nvSpPr>
        <p:spPr>
          <a:xfrm>
            <a:off x="316603" y="4567989"/>
            <a:ext cx="1680950" cy="29893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配置されたノード</a:t>
            </a:r>
            <a:endParaRPr kumimoji="1" lang="ja-JP" altLang="en-US" sz="1400" dirty="0">
              <a:solidFill>
                <a:schemeClr val="tx1"/>
              </a:solidFill>
            </a:endParaRPr>
          </a:p>
        </p:txBody>
      </p:sp>
      <p:pic>
        <p:nvPicPr>
          <p:cNvPr id="35" name="図 34">
            <a:extLst>
              <a:ext uri="{FF2B5EF4-FFF2-40B4-BE49-F238E27FC236}">
                <a16:creationId xmlns:a16="http://schemas.microsoft.com/office/drawing/2014/main" id="{F59D43E9-A254-4996-87C6-7783E55B62F4}"/>
              </a:ext>
            </a:extLst>
          </p:cNvPr>
          <p:cNvPicPr>
            <a:picLocks noChangeAspect="1"/>
          </p:cNvPicPr>
          <p:nvPr/>
        </p:nvPicPr>
        <p:blipFill>
          <a:blip r:embed="rId4"/>
          <a:stretch>
            <a:fillRect/>
          </a:stretch>
        </p:blipFill>
        <p:spPr>
          <a:xfrm>
            <a:off x="484231" y="4969518"/>
            <a:ext cx="1319352" cy="365178"/>
          </a:xfrm>
          <a:prstGeom prst="rect">
            <a:avLst/>
          </a:prstGeom>
        </p:spPr>
      </p:pic>
      <p:sp>
        <p:nvSpPr>
          <p:cNvPr id="36" name="矢印: 右 35">
            <a:extLst>
              <a:ext uri="{FF2B5EF4-FFF2-40B4-BE49-F238E27FC236}">
                <a16:creationId xmlns:a16="http://schemas.microsoft.com/office/drawing/2014/main" id="{9AE0899C-C96C-48FC-969E-DF23B008F826}"/>
              </a:ext>
            </a:extLst>
          </p:cNvPr>
          <p:cNvSpPr/>
          <p:nvPr/>
        </p:nvSpPr>
        <p:spPr>
          <a:xfrm>
            <a:off x="2096611" y="5068597"/>
            <a:ext cx="470574" cy="640702"/>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四角形: 角を丸くする 36">
            <a:extLst>
              <a:ext uri="{FF2B5EF4-FFF2-40B4-BE49-F238E27FC236}">
                <a16:creationId xmlns:a16="http://schemas.microsoft.com/office/drawing/2014/main" id="{D32EC25D-0A8C-4BC1-9E0F-3C1CC0D87EBC}"/>
              </a:ext>
            </a:extLst>
          </p:cNvPr>
          <p:cNvSpPr/>
          <p:nvPr/>
        </p:nvSpPr>
        <p:spPr>
          <a:xfrm>
            <a:off x="2771800" y="4918759"/>
            <a:ext cx="2880320" cy="958513"/>
          </a:xfrm>
          <a:prstGeom prst="roundRect">
            <a:avLst>
              <a:gd name="adj" fmla="val 10335"/>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400" dirty="0">
                <a:solidFill>
                  <a:sysClr val="windowText" lastClr="000000"/>
                </a:solidFill>
              </a:rPr>
              <a:t>{</a:t>
            </a:r>
          </a:p>
          <a:p>
            <a:pPr lvl="1"/>
            <a:r>
              <a:rPr lang="en-US" altLang="ja-JP" sz="1400" dirty="0">
                <a:solidFill>
                  <a:sysClr val="windowText" lastClr="000000"/>
                </a:solidFill>
              </a:rPr>
              <a:t>{</a:t>
            </a:r>
            <a:r>
              <a:rPr lang="en-US" altLang="ja-JP" sz="1400" dirty="0">
                <a:solidFill>
                  <a:srgbClr val="002060"/>
                </a:solidFill>
              </a:rPr>
              <a:t>:456 </a:t>
            </a:r>
            <a:r>
              <a:rPr lang="en-US" altLang="ja-JP" sz="1400" dirty="0">
                <a:solidFill>
                  <a:sysClr val="windowText" lastClr="000000"/>
                </a:solidFill>
              </a:rPr>
              <a:t>=&gt; {:type =&gt; “inject” …}},</a:t>
            </a:r>
            <a:endParaRPr kumimoji="1" lang="en-US" altLang="ja-JP" sz="1400" dirty="0">
              <a:solidFill>
                <a:sysClr val="windowText" lastClr="000000"/>
              </a:solidFill>
            </a:endParaRPr>
          </a:p>
          <a:p>
            <a:pPr lvl="1"/>
            <a:r>
              <a:rPr lang="en-US" altLang="ja-JP" sz="1400" dirty="0">
                <a:solidFill>
                  <a:sysClr val="windowText" lastClr="000000"/>
                </a:solidFill>
              </a:rPr>
              <a:t>{</a:t>
            </a:r>
            <a:r>
              <a:rPr lang="en-US" altLang="ja-JP" sz="1400" dirty="0">
                <a:solidFill>
                  <a:srgbClr val="002060"/>
                </a:solidFill>
              </a:rPr>
              <a:t>:789 </a:t>
            </a:r>
            <a:r>
              <a:rPr lang="en-US" altLang="ja-JP" sz="1400" dirty="0">
                <a:solidFill>
                  <a:sysClr val="windowText" lastClr="000000"/>
                </a:solidFill>
              </a:rPr>
              <a:t>=&gt; {:type =&gt; “I2C” …}}</a:t>
            </a:r>
            <a:endParaRPr kumimoji="1" lang="en-US" altLang="ja-JP" sz="1400" dirty="0">
              <a:solidFill>
                <a:sysClr val="windowText" lastClr="000000"/>
              </a:solidFill>
            </a:endParaRPr>
          </a:p>
          <a:p>
            <a:r>
              <a:rPr kumimoji="1" lang="en-US" altLang="ja-JP" sz="1400" dirty="0">
                <a:solidFill>
                  <a:sysClr val="windowText" lastClr="000000"/>
                </a:solidFill>
              </a:rPr>
              <a:t>}</a:t>
            </a:r>
            <a:endParaRPr kumimoji="1" lang="ja-JP" altLang="en-US" sz="1400" dirty="0">
              <a:solidFill>
                <a:sysClr val="windowText" lastClr="000000"/>
              </a:solidFill>
            </a:endParaRPr>
          </a:p>
        </p:txBody>
      </p:sp>
      <p:sp>
        <p:nvSpPr>
          <p:cNvPr id="38" name="四角形: 角を丸くする 37">
            <a:extLst>
              <a:ext uri="{FF2B5EF4-FFF2-40B4-BE49-F238E27FC236}">
                <a16:creationId xmlns:a16="http://schemas.microsoft.com/office/drawing/2014/main" id="{F9261140-BE99-44CC-BCE8-083D9E80674E}"/>
              </a:ext>
            </a:extLst>
          </p:cNvPr>
          <p:cNvSpPr/>
          <p:nvPr/>
        </p:nvSpPr>
        <p:spPr>
          <a:xfrm>
            <a:off x="2555775" y="4685995"/>
            <a:ext cx="3150327" cy="256919"/>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ノードデータベース</a:t>
            </a:r>
            <a:r>
              <a:rPr lang="en-US" altLang="ja-JP" sz="1400" dirty="0">
                <a:solidFill>
                  <a:schemeClr val="tx1"/>
                </a:solidFill>
              </a:rPr>
              <a:t>(</a:t>
            </a:r>
            <a:r>
              <a:rPr lang="ja-JP" altLang="en-US" sz="1400" dirty="0">
                <a:solidFill>
                  <a:schemeClr val="tx1"/>
                </a:solidFill>
              </a:rPr>
              <a:t>ハッシュ形式</a:t>
            </a:r>
            <a:r>
              <a:rPr lang="en-US" altLang="ja-JP" sz="1400" dirty="0">
                <a:solidFill>
                  <a:schemeClr val="tx1"/>
                </a:solidFill>
              </a:rPr>
              <a:t>)</a:t>
            </a:r>
            <a:endParaRPr kumimoji="1" lang="ja-JP" altLang="en-US" dirty="0">
              <a:solidFill>
                <a:schemeClr val="tx1"/>
              </a:solidFill>
            </a:endParaRPr>
          </a:p>
        </p:txBody>
      </p:sp>
      <p:sp>
        <p:nvSpPr>
          <p:cNvPr id="47" name="四角形: 角を丸くする 46">
            <a:extLst>
              <a:ext uri="{FF2B5EF4-FFF2-40B4-BE49-F238E27FC236}">
                <a16:creationId xmlns:a16="http://schemas.microsoft.com/office/drawing/2014/main" id="{E50A0507-32C2-4CAE-B99D-87A48EFA9FAA}"/>
              </a:ext>
            </a:extLst>
          </p:cNvPr>
          <p:cNvSpPr/>
          <p:nvPr/>
        </p:nvSpPr>
        <p:spPr>
          <a:xfrm>
            <a:off x="6555137" y="4698684"/>
            <a:ext cx="2016224" cy="1723509"/>
          </a:xfrm>
          <a:prstGeom prst="roundRect">
            <a:avLst/>
          </a:prstGeom>
          <a:solidFill>
            <a:schemeClr val="bg1"/>
          </a:solidFill>
          <a:ln>
            <a:solidFill>
              <a:schemeClr val="accent6">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40" name="四角形: 角を丸くする 39">
            <a:extLst>
              <a:ext uri="{FF2B5EF4-FFF2-40B4-BE49-F238E27FC236}">
                <a16:creationId xmlns:a16="http://schemas.microsoft.com/office/drawing/2014/main" id="{D0A4AF1C-D199-403F-8994-BD89802F728B}"/>
              </a:ext>
            </a:extLst>
          </p:cNvPr>
          <p:cNvSpPr/>
          <p:nvPr/>
        </p:nvSpPr>
        <p:spPr>
          <a:xfrm>
            <a:off x="6316040" y="4487592"/>
            <a:ext cx="2421959" cy="29893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実装するノードプログラム</a:t>
            </a:r>
            <a:endParaRPr kumimoji="1" lang="ja-JP" altLang="en-US" sz="1400" dirty="0">
              <a:solidFill>
                <a:schemeClr val="tx1"/>
              </a:solidFill>
            </a:endParaRPr>
          </a:p>
        </p:txBody>
      </p:sp>
      <p:pic>
        <p:nvPicPr>
          <p:cNvPr id="48" name="図 47" descr="アイコン&#10;&#10;中程度の精度で自動的に生成された説明">
            <a:extLst>
              <a:ext uri="{FF2B5EF4-FFF2-40B4-BE49-F238E27FC236}">
                <a16:creationId xmlns:a16="http://schemas.microsoft.com/office/drawing/2014/main" id="{F4E41122-F7FF-47FC-B861-43C3099F20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5498" y="4877056"/>
            <a:ext cx="653145" cy="653145"/>
          </a:xfrm>
          <a:prstGeom prst="rect">
            <a:avLst/>
          </a:prstGeom>
        </p:spPr>
      </p:pic>
      <p:sp>
        <p:nvSpPr>
          <p:cNvPr id="49" name="四角形: 角を丸くする 48">
            <a:extLst>
              <a:ext uri="{FF2B5EF4-FFF2-40B4-BE49-F238E27FC236}">
                <a16:creationId xmlns:a16="http://schemas.microsoft.com/office/drawing/2014/main" id="{1A6728B4-3FA2-47F5-8D2E-0F16917D461B}"/>
              </a:ext>
            </a:extLst>
          </p:cNvPr>
          <p:cNvSpPr/>
          <p:nvPr/>
        </p:nvSpPr>
        <p:spPr>
          <a:xfrm>
            <a:off x="6651012" y="5246478"/>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delay</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50" name="図 49" descr="アイコン&#10;&#10;中程度の精度で自動的に生成された説明">
            <a:extLst>
              <a:ext uri="{FF2B5EF4-FFF2-40B4-BE49-F238E27FC236}">
                <a16:creationId xmlns:a16="http://schemas.microsoft.com/office/drawing/2014/main" id="{990F219A-DD51-407B-8481-1F3EA7A8F5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025" y="4861736"/>
            <a:ext cx="653145" cy="653145"/>
          </a:xfrm>
          <a:prstGeom prst="rect">
            <a:avLst/>
          </a:prstGeom>
        </p:spPr>
      </p:pic>
      <p:sp>
        <p:nvSpPr>
          <p:cNvPr id="51" name="四角形: 角を丸くする 50">
            <a:extLst>
              <a:ext uri="{FF2B5EF4-FFF2-40B4-BE49-F238E27FC236}">
                <a16:creationId xmlns:a16="http://schemas.microsoft.com/office/drawing/2014/main" id="{308C4AF4-7E7A-42B4-97D3-3843FC9B5744}"/>
              </a:ext>
            </a:extLst>
          </p:cNvPr>
          <p:cNvSpPr/>
          <p:nvPr/>
        </p:nvSpPr>
        <p:spPr>
          <a:xfrm>
            <a:off x="7450539" y="5231158"/>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inject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52" name="図 51" descr="アイコン&#10;&#10;中程度の精度で自動的に生成された説明">
            <a:extLst>
              <a:ext uri="{FF2B5EF4-FFF2-40B4-BE49-F238E27FC236}">
                <a16:creationId xmlns:a16="http://schemas.microsoft.com/office/drawing/2014/main" id="{080F7480-AED1-4FAD-BD73-841150A100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2259" y="5606778"/>
            <a:ext cx="653145" cy="653145"/>
          </a:xfrm>
          <a:prstGeom prst="rect">
            <a:avLst/>
          </a:prstGeom>
        </p:spPr>
      </p:pic>
      <p:sp>
        <p:nvSpPr>
          <p:cNvPr id="53" name="四角形: 角を丸くする 52">
            <a:extLst>
              <a:ext uri="{FF2B5EF4-FFF2-40B4-BE49-F238E27FC236}">
                <a16:creationId xmlns:a16="http://schemas.microsoft.com/office/drawing/2014/main" id="{8194DD78-BA87-475B-8CFE-1B09CFB2139E}"/>
              </a:ext>
            </a:extLst>
          </p:cNvPr>
          <p:cNvSpPr/>
          <p:nvPr/>
        </p:nvSpPr>
        <p:spPr>
          <a:xfrm>
            <a:off x="6611544" y="5986446"/>
            <a:ext cx="915476"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function</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54" name="図 53" descr="アイコン&#10;&#10;中程度の精度で自動的に生成された説明">
            <a:extLst>
              <a:ext uri="{FF2B5EF4-FFF2-40B4-BE49-F238E27FC236}">
                <a16:creationId xmlns:a16="http://schemas.microsoft.com/office/drawing/2014/main" id="{2683AE71-3C18-47EB-A1B3-CA00F77D8F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5103" y="5630134"/>
            <a:ext cx="653145" cy="653145"/>
          </a:xfrm>
          <a:prstGeom prst="rect">
            <a:avLst/>
          </a:prstGeom>
        </p:spPr>
      </p:pic>
      <p:sp>
        <p:nvSpPr>
          <p:cNvPr id="55" name="四角形: 角を丸くする 54">
            <a:extLst>
              <a:ext uri="{FF2B5EF4-FFF2-40B4-BE49-F238E27FC236}">
                <a16:creationId xmlns:a16="http://schemas.microsoft.com/office/drawing/2014/main" id="{6C7F6898-EC9F-4CF1-A36D-33ACED8E9411}"/>
              </a:ext>
            </a:extLst>
          </p:cNvPr>
          <p:cNvSpPr/>
          <p:nvPr/>
        </p:nvSpPr>
        <p:spPr>
          <a:xfrm>
            <a:off x="7620617" y="5999556"/>
            <a:ext cx="723309" cy="267693"/>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I2C</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85" name="矢印: 右 84">
            <a:extLst>
              <a:ext uri="{FF2B5EF4-FFF2-40B4-BE49-F238E27FC236}">
                <a16:creationId xmlns:a16="http://schemas.microsoft.com/office/drawing/2014/main" id="{1DAA9399-8379-443B-9A1F-B6CD3665E5F2}"/>
              </a:ext>
            </a:extLst>
          </p:cNvPr>
          <p:cNvSpPr/>
          <p:nvPr/>
        </p:nvSpPr>
        <p:spPr>
          <a:xfrm>
            <a:off x="5894240" y="5156865"/>
            <a:ext cx="291593" cy="640702"/>
          </a:xfrm>
          <a:prstGeom prst="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吹き出し: 角を丸めた四角形 86">
            <a:extLst>
              <a:ext uri="{FF2B5EF4-FFF2-40B4-BE49-F238E27FC236}">
                <a16:creationId xmlns:a16="http://schemas.microsoft.com/office/drawing/2014/main" id="{587F48FE-598E-4A60-ABFA-7A8A3BBCE7A6}"/>
              </a:ext>
            </a:extLst>
          </p:cNvPr>
          <p:cNvSpPr/>
          <p:nvPr/>
        </p:nvSpPr>
        <p:spPr>
          <a:xfrm>
            <a:off x="5271081" y="5983701"/>
            <a:ext cx="1232118" cy="426011"/>
          </a:xfrm>
          <a:prstGeom prst="wedgeRoundRectCallout">
            <a:avLst>
              <a:gd name="adj1" fmla="val 16235"/>
              <a:gd name="adj2" fmla="val -108425"/>
              <a:gd name="adj3" fmla="val 16667"/>
            </a:avLst>
          </a:prstGeom>
          <a:solidFill>
            <a:schemeClr val="accent6">
              <a:lumMod val="40000"/>
              <a:lumOff val="60000"/>
            </a:schemeClr>
          </a:solidFill>
          <a:ln w="15875" cap="flat" cmpd="sng" algn="ctr">
            <a:solidFill>
              <a:schemeClr val="accent6">
                <a:lumMod val="75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必要最低限の機能を確認</a:t>
            </a:r>
          </a:p>
        </p:txBody>
      </p:sp>
      <p:sp>
        <p:nvSpPr>
          <p:cNvPr id="92" name="四角形: 角を丸くする 91">
            <a:extLst>
              <a:ext uri="{FF2B5EF4-FFF2-40B4-BE49-F238E27FC236}">
                <a16:creationId xmlns:a16="http://schemas.microsoft.com/office/drawing/2014/main" id="{1CA0781E-50F1-418C-BD26-4DEC29118399}"/>
              </a:ext>
            </a:extLst>
          </p:cNvPr>
          <p:cNvSpPr/>
          <p:nvPr/>
        </p:nvSpPr>
        <p:spPr>
          <a:xfrm>
            <a:off x="7449004" y="4883646"/>
            <a:ext cx="747589" cy="65520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四角形: 角を丸くする 92">
            <a:extLst>
              <a:ext uri="{FF2B5EF4-FFF2-40B4-BE49-F238E27FC236}">
                <a16:creationId xmlns:a16="http://schemas.microsoft.com/office/drawing/2014/main" id="{33D39C21-B51D-407D-B5C1-54BA15AD0707}"/>
              </a:ext>
            </a:extLst>
          </p:cNvPr>
          <p:cNvSpPr/>
          <p:nvPr/>
        </p:nvSpPr>
        <p:spPr>
          <a:xfrm>
            <a:off x="7641404" y="5631731"/>
            <a:ext cx="747589" cy="655207"/>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吹き出し: 角を丸めた四角形 93">
            <a:extLst>
              <a:ext uri="{FF2B5EF4-FFF2-40B4-BE49-F238E27FC236}">
                <a16:creationId xmlns:a16="http://schemas.microsoft.com/office/drawing/2014/main" id="{BE68D49B-75AE-4611-B6B8-6B9B4B2CCB8A}"/>
              </a:ext>
            </a:extLst>
          </p:cNvPr>
          <p:cNvSpPr/>
          <p:nvPr/>
        </p:nvSpPr>
        <p:spPr>
          <a:xfrm>
            <a:off x="2018624" y="6041028"/>
            <a:ext cx="626548" cy="298930"/>
          </a:xfrm>
          <a:prstGeom prst="wedgeRoundRectCallout">
            <a:avLst>
              <a:gd name="adj1" fmla="val -17192"/>
              <a:gd name="adj2" fmla="val -190849"/>
              <a:gd name="adj3" fmla="val 16667"/>
            </a:avLst>
          </a:prstGeom>
          <a:solidFill>
            <a:schemeClr val="accent6">
              <a:lumMod val="40000"/>
              <a:lumOff val="60000"/>
            </a:schemeClr>
          </a:solidFill>
          <a:ln w="15875" cap="flat" cmpd="sng" algn="ctr">
            <a:solidFill>
              <a:schemeClr val="accent6">
                <a:lumMod val="75000"/>
              </a:scheme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変換</a:t>
            </a:r>
          </a:p>
        </p:txBody>
      </p:sp>
      <p:sp>
        <p:nvSpPr>
          <p:cNvPr id="42" name="四角形: 角を丸くする 41">
            <a:extLst>
              <a:ext uri="{FF2B5EF4-FFF2-40B4-BE49-F238E27FC236}">
                <a16:creationId xmlns:a16="http://schemas.microsoft.com/office/drawing/2014/main" id="{C0E8DCC7-7352-4F1B-A9C1-9C2D2C0337E7}"/>
              </a:ext>
            </a:extLst>
          </p:cNvPr>
          <p:cNvSpPr/>
          <p:nvPr/>
        </p:nvSpPr>
        <p:spPr>
          <a:xfrm>
            <a:off x="6601364" y="5593715"/>
            <a:ext cx="967315" cy="744327"/>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四角形: 角を丸くする 42">
            <a:extLst>
              <a:ext uri="{FF2B5EF4-FFF2-40B4-BE49-F238E27FC236}">
                <a16:creationId xmlns:a16="http://schemas.microsoft.com/office/drawing/2014/main" id="{5106FF3D-2DB8-4B79-AC4D-5F2E35AD6031}"/>
              </a:ext>
            </a:extLst>
          </p:cNvPr>
          <p:cNvSpPr/>
          <p:nvPr/>
        </p:nvSpPr>
        <p:spPr>
          <a:xfrm>
            <a:off x="6627460" y="4862451"/>
            <a:ext cx="786638" cy="744327"/>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9" name="直線コネクタ 28">
            <a:extLst>
              <a:ext uri="{FF2B5EF4-FFF2-40B4-BE49-F238E27FC236}">
                <a16:creationId xmlns:a16="http://schemas.microsoft.com/office/drawing/2014/main" id="{53122B75-A715-42AE-AF44-1A0DF8CFBFB7}"/>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5126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3200" dirty="0"/>
              <a:t>複数の機能を持つノードについて</a:t>
            </a:r>
            <a:endParaRPr kumimoji="1" lang="ja-JP" altLang="en-US" sz="32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21</a:t>
            </a:fld>
            <a:endParaRPr kumimoji="1" lang="ja-JP" altLang="en-US" dirty="0"/>
          </a:p>
        </p:txBody>
      </p:sp>
      <p:sp>
        <p:nvSpPr>
          <p:cNvPr id="33" name="コンテンツ プレースホルダー 2">
            <a:extLst>
              <a:ext uri="{FF2B5EF4-FFF2-40B4-BE49-F238E27FC236}">
                <a16:creationId xmlns:a16="http://schemas.microsoft.com/office/drawing/2014/main" id="{2764FAC5-76EB-4852-A2B0-99F48B5288A7}"/>
              </a:ext>
            </a:extLst>
          </p:cNvPr>
          <p:cNvSpPr>
            <a:spLocks noGrp="1"/>
          </p:cNvSpPr>
          <p:nvPr>
            <p:ph idx="1"/>
          </p:nvPr>
        </p:nvSpPr>
        <p:spPr>
          <a:xfrm>
            <a:off x="755576" y="1600200"/>
            <a:ext cx="7416824" cy="4525963"/>
          </a:xfrm>
        </p:spPr>
        <p:txBody>
          <a:bodyPr>
            <a:normAutofit/>
          </a:bodyPr>
          <a:lstStyle/>
          <a:p>
            <a:pPr marL="0" indent="0">
              <a:buNone/>
            </a:pPr>
            <a:r>
              <a:rPr lang="ja-JP" altLang="en-US" sz="2400" dirty="0"/>
              <a:t>一部のノードでは、複数の機能を持っている場合がある。</a:t>
            </a: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1800" dirty="0"/>
          </a:p>
          <a:p>
            <a:pPr marL="0" indent="0">
              <a:buNone/>
            </a:pPr>
            <a:r>
              <a:rPr lang="ja-JP" altLang="en-US" sz="2400" dirty="0"/>
              <a:t>一部の機能を使うのみであれば、他の機能を担うプログラムが無駄になる。</a:t>
            </a:r>
            <a:endParaRPr lang="en-US" altLang="ja-JP" sz="2400" dirty="0"/>
          </a:p>
          <a:p>
            <a:pPr marL="0" indent="0">
              <a:buNone/>
            </a:pPr>
            <a:r>
              <a:rPr lang="ja-JP" altLang="en-US" sz="2400" dirty="0"/>
              <a:t>　→　機能の部品化を行う</a:t>
            </a:r>
            <a:endParaRPr lang="en-US" altLang="ja-JP" dirty="0"/>
          </a:p>
        </p:txBody>
      </p:sp>
      <p:pic>
        <p:nvPicPr>
          <p:cNvPr id="30" name="図 29">
            <a:extLst>
              <a:ext uri="{FF2B5EF4-FFF2-40B4-BE49-F238E27FC236}">
                <a16:creationId xmlns:a16="http://schemas.microsoft.com/office/drawing/2014/main" id="{F20D47DE-E368-4644-90E5-18E671E6CCBE}"/>
              </a:ext>
            </a:extLst>
          </p:cNvPr>
          <p:cNvPicPr>
            <a:picLocks noChangeAspect="1"/>
          </p:cNvPicPr>
          <p:nvPr/>
        </p:nvPicPr>
        <p:blipFill>
          <a:blip r:embed="rId3"/>
          <a:stretch>
            <a:fillRect/>
          </a:stretch>
        </p:blipFill>
        <p:spPr>
          <a:xfrm>
            <a:off x="677366" y="2492896"/>
            <a:ext cx="1286351" cy="399357"/>
          </a:xfrm>
          <a:prstGeom prst="rect">
            <a:avLst/>
          </a:prstGeom>
        </p:spPr>
      </p:pic>
      <p:pic>
        <p:nvPicPr>
          <p:cNvPr id="5" name="図 4">
            <a:extLst>
              <a:ext uri="{FF2B5EF4-FFF2-40B4-BE49-F238E27FC236}">
                <a16:creationId xmlns:a16="http://schemas.microsoft.com/office/drawing/2014/main" id="{C50D08B0-92B1-4EB5-92B7-592FC183F263}"/>
              </a:ext>
            </a:extLst>
          </p:cNvPr>
          <p:cNvPicPr>
            <a:picLocks noChangeAspect="1"/>
          </p:cNvPicPr>
          <p:nvPr/>
        </p:nvPicPr>
        <p:blipFill>
          <a:blip r:embed="rId4"/>
          <a:stretch>
            <a:fillRect/>
          </a:stretch>
        </p:blipFill>
        <p:spPr>
          <a:xfrm>
            <a:off x="2041928" y="2412606"/>
            <a:ext cx="3323450" cy="1736474"/>
          </a:xfrm>
          <a:prstGeom prst="rect">
            <a:avLst/>
          </a:prstGeom>
        </p:spPr>
      </p:pic>
      <p:pic>
        <p:nvPicPr>
          <p:cNvPr id="8" name="図 7">
            <a:extLst>
              <a:ext uri="{FF2B5EF4-FFF2-40B4-BE49-F238E27FC236}">
                <a16:creationId xmlns:a16="http://schemas.microsoft.com/office/drawing/2014/main" id="{CC30A450-F8A9-4938-9D25-89EC06D97677}"/>
              </a:ext>
            </a:extLst>
          </p:cNvPr>
          <p:cNvPicPr>
            <a:picLocks noChangeAspect="1"/>
          </p:cNvPicPr>
          <p:nvPr/>
        </p:nvPicPr>
        <p:blipFill>
          <a:blip r:embed="rId5"/>
          <a:stretch>
            <a:fillRect/>
          </a:stretch>
        </p:blipFill>
        <p:spPr>
          <a:xfrm>
            <a:off x="5468805" y="2188866"/>
            <a:ext cx="3266534" cy="2183954"/>
          </a:xfrm>
          <a:prstGeom prst="rect">
            <a:avLst/>
          </a:prstGeom>
        </p:spPr>
      </p:pic>
      <p:cxnSp>
        <p:nvCxnSpPr>
          <p:cNvPr id="9" name="直線コネクタ 8">
            <a:extLst>
              <a:ext uri="{FF2B5EF4-FFF2-40B4-BE49-F238E27FC236}">
                <a16:creationId xmlns:a16="http://schemas.microsoft.com/office/drawing/2014/main" id="{0EFC6E30-C49D-4213-93C4-B9DEBD49660A}"/>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08235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 name="吹き出し: 角を丸めた四角形 90">
            <a:extLst>
              <a:ext uri="{FF2B5EF4-FFF2-40B4-BE49-F238E27FC236}">
                <a16:creationId xmlns:a16="http://schemas.microsoft.com/office/drawing/2014/main" id="{8D9928E5-9C36-4A42-B91F-81128E117C29}"/>
              </a:ext>
            </a:extLst>
          </p:cNvPr>
          <p:cNvSpPr/>
          <p:nvPr/>
        </p:nvSpPr>
        <p:spPr>
          <a:xfrm>
            <a:off x="376388" y="1494340"/>
            <a:ext cx="1561305" cy="1826148"/>
          </a:xfrm>
          <a:prstGeom prst="wedgeRoundRectCallout">
            <a:avLst>
              <a:gd name="adj1" fmla="val 75812"/>
              <a:gd name="adj2" fmla="val -22523"/>
              <a:gd name="adj3" fmla="val 16667"/>
            </a:avLst>
          </a:prstGeom>
          <a:noFill/>
          <a:ln w="28575" cap="flat" cmpd="sng" algn="ctr">
            <a:solidFill>
              <a:schemeClr val="accent6">
                <a:lumMod val="75000"/>
              </a:schemeClr>
            </a:solidFill>
            <a:prstDash val="solid"/>
          </a:ln>
          <a:effectLst/>
        </p:spPr>
        <p:txBody>
          <a:bodyPr rtlCol="0" anchor="ctr"/>
          <a:lstStyle/>
          <a:p>
            <a:pPr algn="ctr" defTabSz="457200" fontAlgn="auto">
              <a:spcBef>
                <a:spcPts val="0"/>
              </a:spcBef>
              <a:spcAft>
                <a:spcPts val="0"/>
              </a:spcAft>
              <a:defRPr/>
            </a:pPr>
            <a:endPar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2" name="タイトル 1"/>
          <p:cNvSpPr>
            <a:spLocks noGrp="1"/>
          </p:cNvSpPr>
          <p:nvPr>
            <p:ph type="title"/>
          </p:nvPr>
        </p:nvSpPr>
        <p:spPr>
          <a:xfrm>
            <a:off x="457200" y="251664"/>
            <a:ext cx="8229600" cy="1143000"/>
          </a:xfrm>
        </p:spPr>
        <p:txBody>
          <a:bodyPr>
            <a:noAutofit/>
          </a:bodyPr>
          <a:lstStyle/>
          <a:p>
            <a:r>
              <a:rPr kumimoji="1" lang="ja-JP" altLang="en-US" sz="3200" dirty="0"/>
              <a:t>ノードプログラムの</a:t>
            </a:r>
            <a:r>
              <a:rPr lang="ja-JP" altLang="en-US" sz="3200" dirty="0"/>
              <a:t>選択・</a:t>
            </a:r>
            <a:r>
              <a:rPr kumimoji="1" lang="ja-JP" altLang="en-US" sz="3200" dirty="0"/>
              <a:t>作成</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22</a:t>
            </a:fld>
            <a:endParaRPr kumimoji="1" lang="ja-JP" altLang="en-US" dirty="0"/>
          </a:p>
        </p:txBody>
      </p:sp>
      <p:sp>
        <p:nvSpPr>
          <p:cNvPr id="8" name="四角形: 角を丸くする 7">
            <a:extLst>
              <a:ext uri="{FF2B5EF4-FFF2-40B4-BE49-F238E27FC236}">
                <a16:creationId xmlns:a16="http://schemas.microsoft.com/office/drawing/2014/main" id="{6B7B79B6-381E-4CF9-8A17-7ABE72340A89}"/>
              </a:ext>
            </a:extLst>
          </p:cNvPr>
          <p:cNvSpPr/>
          <p:nvPr/>
        </p:nvSpPr>
        <p:spPr>
          <a:xfrm>
            <a:off x="2321749" y="1743304"/>
            <a:ext cx="2124236" cy="518018"/>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dirty="0">
                <a:solidFill>
                  <a:sysClr val="windowText" lastClr="000000"/>
                </a:solidFill>
              </a:rPr>
              <a:t>ノードデータベースの生成</a:t>
            </a:r>
            <a:endParaRPr kumimoji="1" lang="ja-JP" altLang="en-US" sz="1600" dirty="0">
              <a:solidFill>
                <a:sysClr val="windowText" lastClr="000000"/>
              </a:solidFill>
            </a:endParaRPr>
          </a:p>
        </p:txBody>
      </p:sp>
      <p:sp>
        <p:nvSpPr>
          <p:cNvPr id="32" name="四角形: 角を丸くする 31">
            <a:extLst>
              <a:ext uri="{FF2B5EF4-FFF2-40B4-BE49-F238E27FC236}">
                <a16:creationId xmlns:a16="http://schemas.microsoft.com/office/drawing/2014/main" id="{AA3EFE2F-1753-4C87-BFCC-DAAD47FB0282}"/>
              </a:ext>
            </a:extLst>
          </p:cNvPr>
          <p:cNvSpPr/>
          <p:nvPr/>
        </p:nvSpPr>
        <p:spPr>
          <a:xfrm>
            <a:off x="2123727" y="2553507"/>
            <a:ext cx="2520280" cy="432048"/>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ノードタイプの抽出</a:t>
            </a:r>
          </a:p>
        </p:txBody>
      </p:sp>
      <p:sp>
        <p:nvSpPr>
          <p:cNvPr id="9" name="フローチャート: 判断 8">
            <a:extLst>
              <a:ext uri="{FF2B5EF4-FFF2-40B4-BE49-F238E27FC236}">
                <a16:creationId xmlns:a16="http://schemas.microsoft.com/office/drawing/2014/main" id="{B6BB0B96-92EE-4BAA-8182-ADD727DC739F}"/>
              </a:ext>
            </a:extLst>
          </p:cNvPr>
          <p:cNvSpPr/>
          <p:nvPr/>
        </p:nvSpPr>
        <p:spPr>
          <a:xfrm>
            <a:off x="2411759" y="3263856"/>
            <a:ext cx="1944216" cy="834343"/>
          </a:xfrm>
          <a:prstGeom prst="flowChartDecision">
            <a:avLst/>
          </a:prstGeom>
          <a:solidFill>
            <a:schemeClr val="accent1">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機能の部</a:t>
            </a:r>
            <a:r>
              <a:rPr lang="ja-JP" altLang="en-US" sz="1600" dirty="0">
                <a:solidFill>
                  <a:sysClr val="windowText" lastClr="000000"/>
                </a:solidFill>
              </a:rPr>
              <a:t>品</a:t>
            </a:r>
            <a:r>
              <a:rPr kumimoji="1" lang="ja-JP" altLang="en-US" sz="1600" dirty="0">
                <a:solidFill>
                  <a:sysClr val="windowText" lastClr="000000"/>
                </a:solidFill>
              </a:rPr>
              <a:t>化</a:t>
            </a:r>
          </a:p>
        </p:txBody>
      </p:sp>
      <p:sp>
        <p:nvSpPr>
          <p:cNvPr id="34" name="四角形: 角を丸くする 33">
            <a:extLst>
              <a:ext uri="{FF2B5EF4-FFF2-40B4-BE49-F238E27FC236}">
                <a16:creationId xmlns:a16="http://schemas.microsoft.com/office/drawing/2014/main" id="{67BDF587-1F99-429A-BAE0-DB8E202A4CB1}"/>
              </a:ext>
            </a:extLst>
          </p:cNvPr>
          <p:cNvSpPr/>
          <p:nvPr/>
        </p:nvSpPr>
        <p:spPr>
          <a:xfrm>
            <a:off x="2027703" y="4779059"/>
            <a:ext cx="2712328" cy="579749"/>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該当するノードプログラム</a:t>
            </a:r>
            <a:endParaRPr kumimoji="1" lang="en-US" altLang="ja-JP" sz="1600" dirty="0">
              <a:solidFill>
                <a:sysClr val="windowText" lastClr="000000"/>
              </a:solidFill>
            </a:endParaRPr>
          </a:p>
          <a:p>
            <a:pPr algn="ctr"/>
            <a:r>
              <a:rPr kumimoji="1" lang="ja-JP" altLang="en-US" sz="1600" dirty="0">
                <a:solidFill>
                  <a:sysClr val="windowText" lastClr="000000"/>
                </a:solidFill>
              </a:rPr>
              <a:t>の選択</a:t>
            </a:r>
          </a:p>
        </p:txBody>
      </p:sp>
      <p:sp>
        <p:nvSpPr>
          <p:cNvPr id="35" name="四角形: 角を丸くする 34">
            <a:extLst>
              <a:ext uri="{FF2B5EF4-FFF2-40B4-BE49-F238E27FC236}">
                <a16:creationId xmlns:a16="http://schemas.microsoft.com/office/drawing/2014/main" id="{BA26FD5E-643D-4854-AD0A-D219C75BC5CF}"/>
              </a:ext>
            </a:extLst>
          </p:cNvPr>
          <p:cNvSpPr/>
          <p:nvPr/>
        </p:nvSpPr>
        <p:spPr>
          <a:xfrm>
            <a:off x="4740031" y="3428999"/>
            <a:ext cx="2004236" cy="504056"/>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solidFill>
                  <a:sysClr val="windowText" lastClr="000000"/>
                </a:solidFill>
              </a:rPr>
              <a:t>ノードプログラム</a:t>
            </a:r>
            <a:endParaRPr kumimoji="1" lang="en-US" altLang="ja-JP" sz="1600" dirty="0">
              <a:solidFill>
                <a:sysClr val="windowText" lastClr="000000"/>
              </a:solidFill>
            </a:endParaRPr>
          </a:p>
          <a:p>
            <a:pPr algn="ctr"/>
            <a:r>
              <a:rPr kumimoji="1" lang="ja-JP" altLang="en-US" sz="1600" dirty="0">
                <a:solidFill>
                  <a:sysClr val="windowText" lastClr="000000"/>
                </a:solidFill>
              </a:rPr>
              <a:t>の作成・更新</a:t>
            </a:r>
          </a:p>
        </p:txBody>
      </p:sp>
      <p:sp>
        <p:nvSpPr>
          <p:cNvPr id="36" name="四角形: 角を丸くする 35">
            <a:extLst>
              <a:ext uri="{FF2B5EF4-FFF2-40B4-BE49-F238E27FC236}">
                <a16:creationId xmlns:a16="http://schemas.microsoft.com/office/drawing/2014/main" id="{EACADFD7-AF0A-4B0E-A273-A791F6745C25}"/>
              </a:ext>
            </a:extLst>
          </p:cNvPr>
          <p:cNvSpPr/>
          <p:nvPr/>
        </p:nvSpPr>
        <p:spPr>
          <a:xfrm>
            <a:off x="2123727" y="5707447"/>
            <a:ext cx="2520280" cy="432048"/>
          </a:xfrm>
          <a:prstGeom prst="roundRect">
            <a:avLst>
              <a:gd name="adj" fmla="val 19597"/>
            </a:avLst>
          </a:prstGeom>
          <a:solidFill>
            <a:schemeClr val="accent6">
              <a:lumMod val="60000"/>
              <a:lumOff val="4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ysClr val="windowText" lastClr="000000"/>
                </a:solidFill>
              </a:rPr>
              <a:t>Ruby</a:t>
            </a:r>
            <a:r>
              <a:rPr kumimoji="1" lang="ja-JP" altLang="en-US" sz="1600" dirty="0">
                <a:solidFill>
                  <a:sysClr val="windowText" lastClr="000000"/>
                </a:solidFill>
              </a:rPr>
              <a:t>コード生成</a:t>
            </a:r>
          </a:p>
        </p:txBody>
      </p:sp>
      <p:cxnSp>
        <p:nvCxnSpPr>
          <p:cNvPr id="11" name="直線矢印コネクタ 10">
            <a:extLst>
              <a:ext uri="{FF2B5EF4-FFF2-40B4-BE49-F238E27FC236}">
                <a16:creationId xmlns:a16="http://schemas.microsoft.com/office/drawing/2014/main" id="{66E30A35-F04E-46B7-B4C0-EC036885F8DD}"/>
              </a:ext>
            </a:extLst>
          </p:cNvPr>
          <p:cNvCxnSpPr>
            <a:cxnSpLocks/>
            <a:endCxn id="8" idx="0"/>
          </p:cNvCxnSpPr>
          <p:nvPr/>
        </p:nvCxnSpPr>
        <p:spPr>
          <a:xfrm>
            <a:off x="3383867" y="1242951"/>
            <a:ext cx="0" cy="500353"/>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9" name="直線矢印コネクタ 38">
            <a:extLst>
              <a:ext uri="{FF2B5EF4-FFF2-40B4-BE49-F238E27FC236}">
                <a16:creationId xmlns:a16="http://schemas.microsoft.com/office/drawing/2014/main" id="{899028B9-C447-4F1E-8D40-A4B6B6EF5146}"/>
              </a:ext>
            </a:extLst>
          </p:cNvPr>
          <p:cNvCxnSpPr>
            <a:cxnSpLocks/>
            <a:stCxn id="8" idx="2"/>
            <a:endCxn id="32" idx="0"/>
          </p:cNvCxnSpPr>
          <p:nvPr/>
        </p:nvCxnSpPr>
        <p:spPr>
          <a:xfrm>
            <a:off x="3383867" y="2261322"/>
            <a:ext cx="0" cy="292185"/>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2" name="直線矢印コネクタ 41">
            <a:extLst>
              <a:ext uri="{FF2B5EF4-FFF2-40B4-BE49-F238E27FC236}">
                <a16:creationId xmlns:a16="http://schemas.microsoft.com/office/drawing/2014/main" id="{A9399263-25F5-48A3-BA69-54E8828B4E47}"/>
              </a:ext>
            </a:extLst>
          </p:cNvPr>
          <p:cNvCxnSpPr>
            <a:cxnSpLocks/>
            <a:stCxn id="32" idx="2"/>
            <a:endCxn id="9" idx="0"/>
          </p:cNvCxnSpPr>
          <p:nvPr/>
        </p:nvCxnSpPr>
        <p:spPr>
          <a:xfrm>
            <a:off x="3383867" y="2985555"/>
            <a:ext cx="0" cy="278301"/>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6" name="直線矢印コネクタ 45">
            <a:extLst>
              <a:ext uri="{FF2B5EF4-FFF2-40B4-BE49-F238E27FC236}">
                <a16:creationId xmlns:a16="http://schemas.microsoft.com/office/drawing/2014/main" id="{10C199C5-353C-4D11-9418-0F21C6CBABF4}"/>
              </a:ext>
            </a:extLst>
          </p:cNvPr>
          <p:cNvCxnSpPr>
            <a:cxnSpLocks/>
            <a:stCxn id="9" idx="2"/>
            <a:endCxn id="34" idx="0"/>
          </p:cNvCxnSpPr>
          <p:nvPr/>
        </p:nvCxnSpPr>
        <p:spPr>
          <a:xfrm>
            <a:off x="3383867" y="4098199"/>
            <a:ext cx="0" cy="680860"/>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49" name="直線矢印コネクタ 48">
            <a:extLst>
              <a:ext uri="{FF2B5EF4-FFF2-40B4-BE49-F238E27FC236}">
                <a16:creationId xmlns:a16="http://schemas.microsoft.com/office/drawing/2014/main" id="{3D9DA291-6E5B-4286-997E-2F05A97A18E8}"/>
              </a:ext>
            </a:extLst>
          </p:cNvPr>
          <p:cNvCxnSpPr>
            <a:cxnSpLocks/>
            <a:stCxn id="34" idx="2"/>
            <a:endCxn id="36" idx="0"/>
          </p:cNvCxnSpPr>
          <p:nvPr/>
        </p:nvCxnSpPr>
        <p:spPr>
          <a:xfrm>
            <a:off x="3383867" y="5358808"/>
            <a:ext cx="0" cy="348639"/>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2" name="直線矢印コネクタ 51">
            <a:extLst>
              <a:ext uri="{FF2B5EF4-FFF2-40B4-BE49-F238E27FC236}">
                <a16:creationId xmlns:a16="http://schemas.microsoft.com/office/drawing/2014/main" id="{9F692A44-9AE9-46E0-AB96-7F0E0E4343C1}"/>
              </a:ext>
            </a:extLst>
          </p:cNvPr>
          <p:cNvCxnSpPr>
            <a:cxnSpLocks/>
            <a:stCxn id="36" idx="2"/>
          </p:cNvCxnSpPr>
          <p:nvPr/>
        </p:nvCxnSpPr>
        <p:spPr>
          <a:xfrm>
            <a:off x="3383867" y="6139495"/>
            <a:ext cx="0" cy="348639"/>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58" name="直線矢印コネクタ 57">
            <a:extLst>
              <a:ext uri="{FF2B5EF4-FFF2-40B4-BE49-F238E27FC236}">
                <a16:creationId xmlns:a16="http://schemas.microsoft.com/office/drawing/2014/main" id="{79D24973-70E0-4B53-B013-A1FF6D0908C8}"/>
              </a:ext>
            </a:extLst>
          </p:cNvPr>
          <p:cNvCxnSpPr>
            <a:cxnSpLocks/>
            <a:stCxn id="9" idx="3"/>
            <a:endCxn id="35" idx="1"/>
          </p:cNvCxnSpPr>
          <p:nvPr/>
        </p:nvCxnSpPr>
        <p:spPr>
          <a:xfrm flipV="1">
            <a:off x="4355975" y="3681027"/>
            <a:ext cx="384056" cy="1"/>
          </a:xfrm>
          <a:prstGeom prst="straightConnector1">
            <a:avLst/>
          </a:prstGeom>
          <a:ln w="38100">
            <a:solidFill>
              <a:schemeClr val="tx1">
                <a:lumMod val="75000"/>
                <a:lumOff val="25000"/>
              </a:schemeClr>
            </a:solidFill>
            <a:tailEnd type="triangle"/>
          </a:ln>
        </p:spPr>
        <p:style>
          <a:lnRef idx="1">
            <a:schemeClr val="accent6"/>
          </a:lnRef>
          <a:fillRef idx="0">
            <a:schemeClr val="accent6"/>
          </a:fillRef>
          <a:effectRef idx="0">
            <a:schemeClr val="accent6"/>
          </a:effectRef>
          <a:fontRef idx="minor">
            <a:schemeClr val="tx1"/>
          </a:fontRef>
        </p:style>
      </p:cxnSp>
      <p:cxnSp>
        <p:nvCxnSpPr>
          <p:cNvPr id="30" name="コネクタ: カギ線 29">
            <a:extLst>
              <a:ext uri="{FF2B5EF4-FFF2-40B4-BE49-F238E27FC236}">
                <a16:creationId xmlns:a16="http://schemas.microsoft.com/office/drawing/2014/main" id="{62C8A5D3-2F6F-45B6-B471-487EE17F7AA1}"/>
              </a:ext>
            </a:extLst>
          </p:cNvPr>
          <p:cNvCxnSpPr>
            <a:stCxn id="35" idx="2"/>
          </p:cNvCxnSpPr>
          <p:nvPr/>
        </p:nvCxnSpPr>
        <p:spPr>
          <a:xfrm rot="5400000">
            <a:off x="4273296" y="3043626"/>
            <a:ext cx="579424" cy="2358282"/>
          </a:xfrm>
          <a:prstGeom prst="bentConnector2">
            <a:avLst/>
          </a:prstGeom>
          <a:ln w="38100">
            <a:solidFill>
              <a:srgbClr val="404040"/>
            </a:solidFill>
            <a:tailEnd type="triangle"/>
          </a:ln>
        </p:spPr>
        <p:style>
          <a:lnRef idx="1">
            <a:schemeClr val="accent1"/>
          </a:lnRef>
          <a:fillRef idx="0">
            <a:schemeClr val="accent1"/>
          </a:fillRef>
          <a:effectRef idx="0">
            <a:schemeClr val="accent1"/>
          </a:effectRef>
          <a:fontRef idx="minor">
            <a:schemeClr val="tx1"/>
          </a:fontRef>
        </p:style>
      </p:cxnSp>
      <p:sp>
        <p:nvSpPr>
          <p:cNvPr id="31" name="テキスト ボックス 30">
            <a:extLst>
              <a:ext uri="{FF2B5EF4-FFF2-40B4-BE49-F238E27FC236}">
                <a16:creationId xmlns:a16="http://schemas.microsoft.com/office/drawing/2014/main" id="{B5ADD19A-8339-4FD8-95A9-72E89DB8E5E3}"/>
              </a:ext>
            </a:extLst>
          </p:cNvPr>
          <p:cNvSpPr txBox="1"/>
          <p:nvPr/>
        </p:nvSpPr>
        <p:spPr>
          <a:xfrm>
            <a:off x="3887046" y="3119125"/>
            <a:ext cx="1909965" cy="307777"/>
          </a:xfrm>
          <a:prstGeom prst="rect">
            <a:avLst/>
          </a:prstGeom>
          <a:noFill/>
        </p:spPr>
        <p:txBody>
          <a:bodyPr wrap="square" rtlCol="0">
            <a:spAutoFit/>
          </a:bodyPr>
          <a:lstStyle/>
          <a:p>
            <a:r>
              <a:rPr kumimoji="1" lang="ja-JP" altLang="en-US" sz="1400" dirty="0"/>
              <a:t>あり</a:t>
            </a:r>
            <a:r>
              <a:rPr kumimoji="1" lang="en-US" altLang="ja-JP" sz="1400" dirty="0"/>
              <a:t>(LED</a:t>
            </a:r>
            <a:r>
              <a:rPr kumimoji="1" lang="ja-JP" altLang="en-US" sz="1400" dirty="0"/>
              <a:t>ノード</a:t>
            </a:r>
            <a:r>
              <a:rPr kumimoji="1" lang="en-US" altLang="ja-JP" sz="1400" dirty="0"/>
              <a:t>)</a:t>
            </a:r>
            <a:endParaRPr kumimoji="1" lang="ja-JP" altLang="en-US" sz="1400" dirty="0"/>
          </a:p>
        </p:txBody>
      </p:sp>
      <p:sp>
        <p:nvSpPr>
          <p:cNvPr id="65" name="テキスト ボックス 64">
            <a:extLst>
              <a:ext uri="{FF2B5EF4-FFF2-40B4-BE49-F238E27FC236}">
                <a16:creationId xmlns:a16="http://schemas.microsoft.com/office/drawing/2014/main" id="{F8AC28B3-C092-465B-8073-CF787B4BB594}"/>
              </a:ext>
            </a:extLst>
          </p:cNvPr>
          <p:cNvSpPr txBox="1"/>
          <p:nvPr/>
        </p:nvSpPr>
        <p:spPr>
          <a:xfrm>
            <a:off x="1070619" y="4069932"/>
            <a:ext cx="2358282" cy="307777"/>
          </a:xfrm>
          <a:prstGeom prst="rect">
            <a:avLst/>
          </a:prstGeom>
          <a:noFill/>
        </p:spPr>
        <p:txBody>
          <a:bodyPr wrap="square" rtlCol="0">
            <a:spAutoFit/>
          </a:bodyPr>
          <a:lstStyle/>
          <a:p>
            <a:r>
              <a:rPr kumimoji="1" lang="ja-JP" altLang="en-US" sz="1400" dirty="0"/>
              <a:t>なし</a:t>
            </a:r>
            <a:r>
              <a:rPr kumimoji="1" lang="en-US" altLang="ja-JP" sz="1400" dirty="0"/>
              <a:t>(inject</a:t>
            </a:r>
            <a:r>
              <a:rPr kumimoji="1" lang="ja-JP" altLang="en-US" sz="1400" dirty="0"/>
              <a:t>ノード、</a:t>
            </a:r>
            <a:r>
              <a:rPr kumimoji="1" lang="en-US" altLang="ja-JP" sz="1400" dirty="0"/>
              <a:t>I2C</a:t>
            </a:r>
            <a:r>
              <a:rPr kumimoji="1" lang="ja-JP" altLang="en-US" sz="1400" dirty="0"/>
              <a:t>ノード</a:t>
            </a:r>
            <a:r>
              <a:rPr kumimoji="1" lang="en-US" altLang="ja-JP" sz="1400" dirty="0"/>
              <a:t>)</a:t>
            </a:r>
            <a:endParaRPr kumimoji="1" lang="ja-JP" altLang="en-US" sz="1400" dirty="0"/>
          </a:p>
        </p:txBody>
      </p:sp>
      <p:pic>
        <p:nvPicPr>
          <p:cNvPr id="70" name="図 69">
            <a:extLst>
              <a:ext uri="{FF2B5EF4-FFF2-40B4-BE49-F238E27FC236}">
                <a16:creationId xmlns:a16="http://schemas.microsoft.com/office/drawing/2014/main" id="{02D498E3-EB51-434B-8C99-5433D3624479}"/>
              </a:ext>
            </a:extLst>
          </p:cNvPr>
          <p:cNvPicPr>
            <a:picLocks noChangeAspect="1"/>
          </p:cNvPicPr>
          <p:nvPr/>
        </p:nvPicPr>
        <p:blipFill>
          <a:blip r:embed="rId3"/>
          <a:stretch>
            <a:fillRect/>
          </a:stretch>
        </p:blipFill>
        <p:spPr>
          <a:xfrm>
            <a:off x="516985" y="2044139"/>
            <a:ext cx="1356431" cy="403150"/>
          </a:xfrm>
          <a:prstGeom prst="rect">
            <a:avLst/>
          </a:prstGeom>
        </p:spPr>
      </p:pic>
      <p:sp>
        <p:nvSpPr>
          <p:cNvPr id="76" name="四角形: 角を丸くする 75">
            <a:extLst>
              <a:ext uri="{FF2B5EF4-FFF2-40B4-BE49-F238E27FC236}">
                <a16:creationId xmlns:a16="http://schemas.microsoft.com/office/drawing/2014/main" id="{AE502957-9995-42CB-97C3-F4CC20CF2B4A}"/>
              </a:ext>
            </a:extLst>
          </p:cNvPr>
          <p:cNvSpPr/>
          <p:nvPr/>
        </p:nvSpPr>
        <p:spPr>
          <a:xfrm>
            <a:off x="376388" y="1253265"/>
            <a:ext cx="1680950" cy="298930"/>
          </a:xfrm>
          <a:prstGeom prst="round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配置されたノード</a:t>
            </a:r>
            <a:endParaRPr kumimoji="1" lang="ja-JP" altLang="en-US" sz="1400" dirty="0">
              <a:solidFill>
                <a:schemeClr val="tx1"/>
              </a:solidFill>
            </a:endParaRPr>
          </a:p>
        </p:txBody>
      </p:sp>
      <p:pic>
        <p:nvPicPr>
          <p:cNvPr id="77" name="図 76">
            <a:extLst>
              <a:ext uri="{FF2B5EF4-FFF2-40B4-BE49-F238E27FC236}">
                <a16:creationId xmlns:a16="http://schemas.microsoft.com/office/drawing/2014/main" id="{B2A7285E-6DA8-48F6-8076-32C79F3B9888}"/>
              </a:ext>
            </a:extLst>
          </p:cNvPr>
          <p:cNvPicPr>
            <a:picLocks noChangeAspect="1"/>
          </p:cNvPicPr>
          <p:nvPr/>
        </p:nvPicPr>
        <p:blipFill>
          <a:blip r:embed="rId4"/>
          <a:stretch>
            <a:fillRect/>
          </a:stretch>
        </p:blipFill>
        <p:spPr>
          <a:xfrm>
            <a:off x="544016" y="1654794"/>
            <a:ext cx="1319352" cy="365178"/>
          </a:xfrm>
          <a:prstGeom prst="rect">
            <a:avLst/>
          </a:prstGeom>
        </p:spPr>
      </p:pic>
      <p:pic>
        <p:nvPicPr>
          <p:cNvPr id="78" name="図 77">
            <a:extLst>
              <a:ext uri="{FF2B5EF4-FFF2-40B4-BE49-F238E27FC236}">
                <a16:creationId xmlns:a16="http://schemas.microsoft.com/office/drawing/2014/main" id="{DB2C153C-2DA8-459E-9020-A209D7A9D403}"/>
              </a:ext>
            </a:extLst>
          </p:cNvPr>
          <p:cNvPicPr>
            <a:picLocks noChangeAspect="1"/>
          </p:cNvPicPr>
          <p:nvPr/>
        </p:nvPicPr>
        <p:blipFill>
          <a:blip r:embed="rId5"/>
          <a:stretch>
            <a:fillRect/>
          </a:stretch>
        </p:blipFill>
        <p:spPr>
          <a:xfrm>
            <a:off x="551028" y="2423566"/>
            <a:ext cx="1286351" cy="399357"/>
          </a:xfrm>
          <a:prstGeom prst="rect">
            <a:avLst/>
          </a:prstGeom>
        </p:spPr>
      </p:pic>
      <p:sp>
        <p:nvSpPr>
          <p:cNvPr id="79" name="吹き出し: 角を丸めた四角形 78">
            <a:extLst>
              <a:ext uri="{FF2B5EF4-FFF2-40B4-BE49-F238E27FC236}">
                <a16:creationId xmlns:a16="http://schemas.microsoft.com/office/drawing/2014/main" id="{B77D1A57-D12E-4418-B3DD-43D726DD0A33}"/>
              </a:ext>
            </a:extLst>
          </p:cNvPr>
          <p:cNvSpPr/>
          <p:nvPr/>
        </p:nvSpPr>
        <p:spPr>
          <a:xfrm>
            <a:off x="5053052" y="1215495"/>
            <a:ext cx="1751196" cy="1826148"/>
          </a:xfrm>
          <a:prstGeom prst="wedgeRoundRectCallout">
            <a:avLst>
              <a:gd name="adj1" fmla="val -73858"/>
              <a:gd name="adj2" fmla="val 33908"/>
              <a:gd name="adj3" fmla="val 16667"/>
            </a:avLst>
          </a:prstGeom>
          <a:noFill/>
          <a:ln w="28575" cap="flat" cmpd="sng" algn="ctr">
            <a:solidFill>
              <a:schemeClr val="accent6">
                <a:lumMod val="75000"/>
              </a:schemeClr>
            </a:solidFill>
            <a:prstDash val="solid"/>
          </a:ln>
          <a:effectLst/>
        </p:spPr>
        <p:txBody>
          <a:bodyPr rtlCol="0" anchor="ctr"/>
          <a:lstStyle/>
          <a:p>
            <a:pPr algn="ctr" defTabSz="457200" fontAlgn="auto">
              <a:spcBef>
                <a:spcPts val="0"/>
              </a:spcBef>
              <a:spcAft>
                <a:spcPts val="0"/>
              </a:spcAft>
              <a:defRPr/>
            </a:pPr>
            <a:endPar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85" name="テキスト ボックス 84">
            <a:extLst>
              <a:ext uri="{FF2B5EF4-FFF2-40B4-BE49-F238E27FC236}">
                <a16:creationId xmlns:a16="http://schemas.microsoft.com/office/drawing/2014/main" id="{79C471EC-BE72-4B99-88CA-1083786CCE09}"/>
              </a:ext>
            </a:extLst>
          </p:cNvPr>
          <p:cNvSpPr txBox="1"/>
          <p:nvPr/>
        </p:nvSpPr>
        <p:spPr>
          <a:xfrm>
            <a:off x="5181483" y="1465473"/>
            <a:ext cx="1584176" cy="1323439"/>
          </a:xfrm>
          <a:prstGeom prst="rect">
            <a:avLst/>
          </a:prstGeom>
          <a:noFill/>
        </p:spPr>
        <p:txBody>
          <a:bodyPr wrap="square" rtlCol="0">
            <a:spAutoFit/>
          </a:bodyPr>
          <a:lstStyle/>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a:t>
            </a:r>
            <a:r>
              <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inject</a:t>
            </a:r>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ノード</a:t>
            </a:r>
            <a:endPar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endParaRPr>
          </a:p>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a:t>
            </a:r>
            <a:r>
              <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I2C</a:t>
            </a:r>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ノード</a:t>
            </a:r>
            <a:endPar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endParaRPr>
          </a:p>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a:t>
            </a:r>
            <a:r>
              <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LED</a:t>
            </a:r>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ノード</a:t>
            </a:r>
            <a:endParaRPr kumimoji="0" lang="en-US" altLang="ja-JP"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endParaRPr>
          </a:p>
          <a:p>
            <a:r>
              <a:rPr kumimoji="0" lang="ja-JP" altLang="en-US" sz="1600" b="0" i="0" u="none" strike="noStrike" kern="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rPr>
              <a:t>の機能が必要</a:t>
            </a:r>
            <a:endParaRPr kumimoji="0" lang="ja-JP" altLang="en-US" sz="1600" b="0" i="0" u="none" strike="noStrike" kern="0" cap="none" spc="0" normalizeH="0" baseline="0" noProof="0" dirty="0">
              <a:ln>
                <a:noFill/>
              </a:ln>
              <a:solidFill>
                <a:srgbClr val="000000"/>
              </a:solidFill>
              <a:effectLst/>
              <a:uLnTx/>
              <a:uFillTx/>
              <a:latin typeface="ＭＳ Ｐゴシック" panose="020B0600070205080204" pitchFamily="50" charset="-128"/>
              <a:ea typeface="ＭＳ Ｐゴシック" panose="020B0600070205080204" pitchFamily="50" charset="-128"/>
            </a:endParaRPr>
          </a:p>
          <a:p>
            <a:endParaRPr kumimoji="1" lang="ja-JP" altLang="en-US" sz="1600" dirty="0"/>
          </a:p>
        </p:txBody>
      </p:sp>
      <p:sp>
        <p:nvSpPr>
          <p:cNvPr id="87" name="吹き出し: 角を丸めた四角形 86">
            <a:extLst>
              <a:ext uri="{FF2B5EF4-FFF2-40B4-BE49-F238E27FC236}">
                <a16:creationId xmlns:a16="http://schemas.microsoft.com/office/drawing/2014/main" id="{7086EA9F-41AA-456C-87DE-2F072ED65684}"/>
              </a:ext>
            </a:extLst>
          </p:cNvPr>
          <p:cNvSpPr/>
          <p:nvPr/>
        </p:nvSpPr>
        <p:spPr>
          <a:xfrm>
            <a:off x="6876256" y="3429000"/>
            <a:ext cx="2083434" cy="945593"/>
          </a:xfrm>
          <a:prstGeom prst="wedgeRoundRectCallout">
            <a:avLst>
              <a:gd name="adj1" fmla="val -55113"/>
              <a:gd name="adj2" fmla="val -30797"/>
              <a:gd name="adj3" fmla="val 16667"/>
            </a:avLst>
          </a:prstGeom>
          <a:noFill/>
          <a:ln w="28575" cap="flat" cmpd="sng" algn="ctr">
            <a:solidFill>
              <a:schemeClr val="accent6">
                <a:lumMod val="75000"/>
              </a:schemeClr>
            </a:solidFill>
            <a:prstDash val="solid"/>
          </a:ln>
          <a:effectLst/>
        </p:spPr>
        <p:txBody>
          <a:bodyPr rtlCol="0" anchor="ctr"/>
          <a:lstStyle/>
          <a:p>
            <a:pPr algn="ctr" defTabSz="457200" fontAlgn="auto">
              <a:spcBef>
                <a:spcPts val="0"/>
              </a:spcBef>
              <a:spcAft>
                <a:spcPts val="0"/>
              </a:spcAft>
              <a:defRPr/>
            </a:pP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LED</a:t>
            </a: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ノードの「オンボード</a:t>
            </a: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LED</a:t>
            </a:r>
            <a:r>
              <a:rPr kumimoji="0" lang="ja-JP" altLang="en-US" sz="1400" kern="0" dirty="0">
                <a:solidFill>
                  <a:srgbClr val="000000"/>
                </a:solidFill>
                <a:latin typeface="Calibri" panose="020F0502020204030204"/>
                <a:ea typeface="ＭＳ Ｐゴシック" panose="020B0600070205080204" pitchFamily="50" charset="-128"/>
              </a:rPr>
              <a:t>制御」のみのノードプログラムを作成</a:t>
            </a:r>
            <a:endPar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43" name="テキスト ボックス 42">
            <a:extLst>
              <a:ext uri="{FF2B5EF4-FFF2-40B4-BE49-F238E27FC236}">
                <a16:creationId xmlns:a16="http://schemas.microsoft.com/office/drawing/2014/main" id="{5C97CD06-B6F6-4769-89E2-CCD9D1F35961}"/>
              </a:ext>
            </a:extLst>
          </p:cNvPr>
          <p:cNvSpPr txBox="1"/>
          <p:nvPr/>
        </p:nvSpPr>
        <p:spPr>
          <a:xfrm>
            <a:off x="544016" y="2820701"/>
            <a:ext cx="1415147" cy="430887"/>
          </a:xfrm>
          <a:prstGeom prst="rect">
            <a:avLst/>
          </a:prstGeom>
          <a:noFill/>
        </p:spPr>
        <p:txBody>
          <a:bodyPr wrap="square" rtlCol="0">
            <a:spAutoFit/>
          </a:bodyPr>
          <a:lstStyle/>
          <a:p>
            <a:r>
              <a:rPr lang="en-US" altLang="ja-JP" sz="1100" dirty="0"/>
              <a:t>※LED</a:t>
            </a:r>
            <a:r>
              <a:rPr lang="ja-JP" altLang="en-US" sz="1100" dirty="0"/>
              <a:t>ノードはオンボード</a:t>
            </a:r>
            <a:r>
              <a:rPr lang="en-US" altLang="ja-JP" sz="1100" dirty="0"/>
              <a:t>LED</a:t>
            </a:r>
            <a:r>
              <a:rPr lang="ja-JP" altLang="en-US" sz="1100" dirty="0"/>
              <a:t>制御のみ</a:t>
            </a:r>
            <a:endParaRPr kumimoji="1" lang="ja-JP" altLang="en-US" sz="1100" dirty="0"/>
          </a:p>
        </p:txBody>
      </p:sp>
      <p:sp>
        <p:nvSpPr>
          <p:cNvPr id="92" name="四角形: 角を丸くする 91">
            <a:extLst>
              <a:ext uri="{FF2B5EF4-FFF2-40B4-BE49-F238E27FC236}">
                <a16:creationId xmlns:a16="http://schemas.microsoft.com/office/drawing/2014/main" id="{55521709-FC1C-4917-8F92-E5C4F3C3F7F9}"/>
              </a:ext>
            </a:extLst>
          </p:cNvPr>
          <p:cNvSpPr/>
          <p:nvPr/>
        </p:nvSpPr>
        <p:spPr>
          <a:xfrm>
            <a:off x="5668906" y="4839273"/>
            <a:ext cx="2719517" cy="1569656"/>
          </a:xfrm>
          <a:prstGeom prst="roundRect">
            <a:avLst/>
          </a:prstGeom>
          <a:solidFill>
            <a:schemeClr val="bg1"/>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dirty="0">
              <a:solidFill>
                <a:schemeClr val="tx1"/>
              </a:solidFill>
            </a:endParaRPr>
          </a:p>
        </p:txBody>
      </p:sp>
      <p:sp>
        <p:nvSpPr>
          <p:cNvPr id="93" name="四角形: 角を丸くする 92">
            <a:extLst>
              <a:ext uri="{FF2B5EF4-FFF2-40B4-BE49-F238E27FC236}">
                <a16:creationId xmlns:a16="http://schemas.microsoft.com/office/drawing/2014/main" id="{0D470EF0-D26A-4FB7-A809-8AF45AA91BCC}"/>
              </a:ext>
            </a:extLst>
          </p:cNvPr>
          <p:cNvSpPr/>
          <p:nvPr/>
        </p:nvSpPr>
        <p:spPr>
          <a:xfrm>
            <a:off x="5436096" y="4647025"/>
            <a:ext cx="3024336" cy="272245"/>
          </a:xfrm>
          <a:prstGeom prst="roundRect">
            <a:avLst/>
          </a:prstGeom>
          <a:solidFill>
            <a:schemeClr val="bg1"/>
          </a:solidFill>
          <a:ln>
            <a:solidFill>
              <a:srgbClr val="D35B1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solidFill>
                  <a:schemeClr val="tx1"/>
                </a:solidFill>
              </a:rPr>
              <a:t>実装するノードプログラム</a:t>
            </a:r>
            <a:endParaRPr kumimoji="1" lang="ja-JP" altLang="en-US" sz="1400" dirty="0">
              <a:solidFill>
                <a:schemeClr val="tx1"/>
              </a:solidFill>
            </a:endParaRPr>
          </a:p>
        </p:txBody>
      </p:sp>
      <p:pic>
        <p:nvPicPr>
          <p:cNvPr id="94" name="図 93" descr="アイコン&#10;&#10;中程度の精度で自動的に生成された説明">
            <a:extLst>
              <a:ext uri="{FF2B5EF4-FFF2-40B4-BE49-F238E27FC236}">
                <a16:creationId xmlns:a16="http://schemas.microsoft.com/office/drawing/2014/main" id="{09E646B3-2661-40AD-8A61-8CDC439163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6103" y="5001723"/>
            <a:ext cx="635973" cy="594840"/>
          </a:xfrm>
          <a:prstGeom prst="rect">
            <a:avLst/>
          </a:prstGeom>
        </p:spPr>
      </p:pic>
      <p:sp>
        <p:nvSpPr>
          <p:cNvPr id="95" name="四角形: 角を丸くする 94">
            <a:extLst>
              <a:ext uri="{FF2B5EF4-FFF2-40B4-BE49-F238E27FC236}">
                <a16:creationId xmlns:a16="http://schemas.microsoft.com/office/drawing/2014/main" id="{723CB7F9-4887-4C1D-9A7F-790AD66B44C4}"/>
              </a:ext>
            </a:extLst>
          </p:cNvPr>
          <p:cNvSpPr/>
          <p:nvPr/>
        </p:nvSpPr>
        <p:spPr>
          <a:xfrm>
            <a:off x="5762261" y="5338168"/>
            <a:ext cx="704292" cy="486216"/>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LED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800" kern="0" dirty="0">
                <a:solidFill>
                  <a:srgbClr val="000000"/>
                </a:solidFill>
                <a:latin typeface="Calibri" panose="020F0502020204030204"/>
                <a:ea typeface="ＭＳ Ｐゴシック" panose="020B0600070205080204" pitchFamily="50" charset="-128"/>
              </a:rPr>
              <a:t>オンボード</a:t>
            </a:r>
            <a:r>
              <a:rPr kumimoji="0" lang="en-US" altLang="ja-JP" sz="800" kern="0" dirty="0">
                <a:solidFill>
                  <a:srgbClr val="000000"/>
                </a:solidFill>
                <a:latin typeface="Calibri" panose="020F0502020204030204"/>
                <a:ea typeface="ＭＳ Ｐゴシック" panose="020B0600070205080204" pitchFamily="50" charset="-128"/>
              </a:rPr>
              <a:t>LED</a:t>
            </a:r>
            <a:endParaRPr kumimoji="0" lang="ja-JP" altLang="en-US" sz="8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96" name="図 95" descr="アイコン&#10;&#10;中程度の精度で自動的に生成された説明">
            <a:extLst>
              <a:ext uri="{FF2B5EF4-FFF2-40B4-BE49-F238E27FC236}">
                <a16:creationId xmlns:a16="http://schemas.microsoft.com/office/drawing/2014/main" id="{7019F81E-7078-4C7E-B43B-82B96042C8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4610" y="4987770"/>
            <a:ext cx="635973" cy="594840"/>
          </a:xfrm>
          <a:prstGeom prst="rect">
            <a:avLst/>
          </a:prstGeom>
        </p:spPr>
      </p:pic>
      <p:sp>
        <p:nvSpPr>
          <p:cNvPr id="97" name="四角形: 角を丸くする 96">
            <a:extLst>
              <a:ext uri="{FF2B5EF4-FFF2-40B4-BE49-F238E27FC236}">
                <a16:creationId xmlns:a16="http://schemas.microsoft.com/office/drawing/2014/main" id="{6F87F105-9132-49ED-8615-9B646D701E34}"/>
              </a:ext>
            </a:extLst>
          </p:cNvPr>
          <p:cNvSpPr/>
          <p:nvPr/>
        </p:nvSpPr>
        <p:spPr>
          <a:xfrm>
            <a:off x="6540767" y="5324215"/>
            <a:ext cx="704292" cy="243797"/>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inject</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100" name="図 99" descr="アイコン&#10;&#10;中程度の精度で自動的に生成された説明">
            <a:extLst>
              <a:ext uri="{FF2B5EF4-FFF2-40B4-BE49-F238E27FC236}">
                <a16:creationId xmlns:a16="http://schemas.microsoft.com/office/drawing/2014/main" id="{FCA18DAB-A84C-4B9D-B8C2-B614C3E57C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0216" y="5687575"/>
            <a:ext cx="635973" cy="594840"/>
          </a:xfrm>
          <a:prstGeom prst="rect">
            <a:avLst/>
          </a:prstGeom>
        </p:spPr>
      </p:pic>
      <p:sp>
        <p:nvSpPr>
          <p:cNvPr id="101" name="四角形: 角を丸くする 100">
            <a:extLst>
              <a:ext uri="{FF2B5EF4-FFF2-40B4-BE49-F238E27FC236}">
                <a16:creationId xmlns:a16="http://schemas.microsoft.com/office/drawing/2014/main" id="{F49566F6-CC0E-45D1-A34F-6432B6B3889C}"/>
              </a:ext>
            </a:extLst>
          </p:cNvPr>
          <p:cNvSpPr/>
          <p:nvPr/>
        </p:nvSpPr>
        <p:spPr>
          <a:xfrm>
            <a:off x="6706374" y="6024020"/>
            <a:ext cx="704292" cy="243797"/>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I2C</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02" name="四角形: 角を丸くする 101">
            <a:extLst>
              <a:ext uri="{FF2B5EF4-FFF2-40B4-BE49-F238E27FC236}">
                <a16:creationId xmlns:a16="http://schemas.microsoft.com/office/drawing/2014/main" id="{5BEE1E6C-07EA-49D0-B915-D8B2E7BDB857}"/>
              </a:ext>
            </a:extLst>
          </p:cNvPr>
          <p:cNvSpPr/>
          <p:nvPr/>
        </p:nvSpPr>
        <p:spPr>
          <a:xfrm>
            <a:off x="6539273" y="4977115"/>
            <a:ext cx="727934" cy="63404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6" name="四角形: 角を丸くする 105">
            <a:extLst>
              <a:ext uri="{FF2B5EF4-FFF2-40B4-BE49-F238E27FC236}">
                <a16:creationId xmlns:a16="http://schemas.microsoft.com/office/drawing/2014/main" id="{5C1190A9-54A2-4F31-BEBD-ED28AE1583E5}"/>
              </a:ext>
            </a:extLst>
          </p:cNvPr>
          <p:cNvSpPr/>
          <p:nvPr/>
        </p:nvSpPr>
        <p:spPr>
          <a:xfrm>
            <a:off x="6700813" y="5687575"/>
            <a:ext cx="727934" cy="634047"/>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四角形: 角を丸くする 106">
            <a:extLst>
              <a:ext uri="{FF2B5EF4-FFF2-40B4-BE49-F238E27FC236}">
                <a16:creationId xmlns:a16="http://schemas.microsoft.com/office/drawing/2014/main" id="{D0F1E759-433A-443F-912C-32D6D3A22E2A}"/>
              </a:ext>
            </a:extLst>
          </p:cNvPr>
          <p:cNvSpPr/>
          <p:nvPr/>
        </p:nvSpPr>
        <p:spPr>
          <a:xfrm>
            <a:off x="5736968" y="4998088"/>
            <a:ext cx="750624" cy="879184"/>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4" name="図 43" descr="アイコン&#10;&#10;中程度の精度で自動的に生成された説明">
            <a:extLst>
              <a:ext uri="{FF2B5EF4-FFF2-40B4-BE49-F238E27FC236}">
                <a16:creationId xmlns:a16="http://schemas.microsoft.com/office/drawing/2014/main" id="{CDC68A97-D17B-410C-AA2A-257F3049F0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46975" y="4968507"/>
            <a:ext cx="635973" cy="594840"/>
          </a:xfrm>
          <a:prstGeom prst="rect">
            <a:avLst/>
          </a:prstGeom>
        </p:spPr>
      </p:pic>
      <p:pic>
        <p:nvPicPr>
          <p:cNvPr id="45" name="図 44" descr="アイコン&#10;&#10;中程度の精度で自動的に生成された説明">
            <a:extLst>
              <a:ext uri="{FF2B5EF4-FFF2-40B4-BE49-F238E27FC236}">
                <a16:creationId xmlns:a16="http://schemas.microsoft.com/office/drawing/2014/main" id="{255DA93C-E535-4438-8AA3-C683741FDA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2622" y="5700048"/>
            <a:ext cx="635973" cy="594840"/>
          </a:xfrm>
          <a:prstGeom prst="rect">
            <a:avLst/>
          </a:prstGeom>
        </p:spPr>
      </p:pic>
      <p:sp>
        <p:nvSpPr>
          <p:cNvPr id="48" name="四角形: 角を丸くする 47">
            <a:extLst>
              <a:ext uri="{FF2B5EF4-FFF2-40B4-BE49-F238E27FC236}">
                <a16:creationId xmlns:a16="http://schemas.microsoft.com/office/drawing/2014/main" id="{5327D218-74D9-4E76-9730-25F4CCF8C990}"/>
              </a:ext>
            </a:extLst>
          </p:cNvPr>
          <p:cNvSpPr/>
          <p:nvPr/>
        </p:nvSpPr>
        <p:spPr>
          <a:xfrm>
            <a:off x="7384403" y="5333337"/>
            <a:ext cx="784191" cy="243797"/>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switch</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50" name="四角形: 角を丸くする 49">
            <a:extLst>
              <a:ext uri="{FF2B5EF4-FFF2-40B4-BE49-F238E27FC236}">
                <a16:creationId xmlns:a16="http://schemas.microsoft.com/office/drawing/2014/main" id="{088FE1C5-F33C-4D05-B25B-F7C5E27D5E12}"/>
              </a:ext>
            </a:extLst>
          </p:cNvPr>
          <p:cNvSpPr/>
          <p:nvPr/>
        </p:nvSpPr>
        <p:spPr>
          <a:xfrm>
            <a:off x="7545281" y="6041814"/>
            <a:ext cx="635974" cy="243797"/>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GPIO</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51" name="四角形: 角を丸くする 50">
            <a:extLst>
              <a:ext uri="{FF2B5EF4-FFF2-40B4-BE49-F238E27FC236}">
                <a16:creationId xmlns:a16="http://schemas.microsoft.com/office/drawing/2014/main" id="{D7BD5D77-C452-4557-BF7A-A51CFCF0BFA5}"/>
              </a:ext>
            </a:extLst>
          </p:cNvPr>
          <p:cNvSpPr/>
          <p:nvPr/>
        </p:nvSpPr>
        <p:spPr>
          <a:xfrm>
            <a:off x="7350951" y="4964481"/>
            <a:ext cx="941883" cy="677883"/>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4" name="四角形: 角を丸くする 53">
            <a:extLst>
              <a:ext uri="{FF2B5EF4-FFF2-40B4-BE49-F238E27FC236}">
                <a16:creationId xmlns:a16="http://schemas.microsoft.com/office/drawing/2014/main" id="{B1982E1B-64B7-4DB5-A695-0D0395ECA7F3}"/>
              </a:ext>
            </a:extLst>
          </p:cNvPr>
          <p:cNvSpPr/>
          <p:nvPr/>
        </p:nvSpPr>
        <p:spPr>
          <a:xfrm>
            <a:off x="7512491" y="5658526"/>
            <a:ext cx="704882" cy="677883"/>
          </a:xfrm>
          <a:prstGeom prst="round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7" name="直線コネクタ 46">
            <a:extLst>
              <a:ext uri="{FF2B5EF4-FFF2-40B4-BE49-F238E27FC236}">
                <a16:creationId xmlns:a16="http://schemas.microsoft.com/office/drawing/2014/main" id="{2DAB07E8-C2D4-413B-B856-AA02074CEF3D}"/>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28035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lstStyle/>
          <a:p>
            <a:r>
              <a:rPr lang="ja-JP" altLang="en-US" dirty="0"/>
              <a:t>ノード詳細</a:t>
            </a:r>
            <a:endParaRPr kumimoji="1" lang="ja-JP" altLang="en-US" dirty="0"/>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23</a:t>
            </a:fld>
            <a:endParaRPr lang="ja-JP" altLang="en-US" dirty="0"/>
          </a:p>
        </p:txBody>
      </p:sp>
      <p:sp>
        <p:nvSpPr>
          <p:cNvPr id="6" name="コンテンツ プレースホルダー 5">
            <a:extLst>
              <a:ext uri="{FF2B5EF4-FFF2-40B4-BE49-F238E27FC236}">
                <a16:creationId xmlns:a16="http://schemas.microsoft.com/office/drawing/2014/main" id="{9607BA3A-1239-4D87-AE1E-CD50DA8C273C}"/>
              </a:ext>
            </a:extLst>
          </p:cNvPr>
          <p:cNvSpPr>
            <a:spLocks noGrp="1"/>
          </p:cNvSpPr>
          <p:nvPr>
            <p:ph idx="1"/>
          </p:nvPr>
        </p:nvSpPr>
        <p:spPr/>
        <p:txBody>
          <a:bodyPr/>
          <a:lstStyle/>
          <a:p>
            <a:pPr marL="201168" lvl="1" indent="0">
              <a:buNone/>
            </a:pPr>
            <a:r>
              <a:rPr lang="ja-JP" altLang="en-US" sz="1800" dirty="0">
                <a:solidFill>
                  <a:schemeClr val="tx1"/>
                </a:solidFill>
              </a:rPr>
              <a:t>・</a:t>
            </a:r>
            <a:r>
              <a:rPr lang="en-US" altLang="ja-JP" sz="1800" dirty="0">
                <a:solidFill>
                  <a:schemeClr val="tx1"/>
                </a:solidFill>
              </a:rPr>
              <a:t>Constant</a:t>
            </a:r>
            <a:r>
              <a:rPr lang="ja-JP" altLang="en-US" sz="1800" dirty="0">
                <a:solidFill>
                  <a:schemeClr val="tx1"/>
                </a:solidFill>
              </a:rPr>
              <a:t>ノード</a:t>
            </a:r>
            <a:r>
              <a:rPr lang="en-US" altLang="ja-JP" sz="1800" dirty="0">
                <a:solidFill>
                  <a:schemeClr val="tx1"/>
                </a:solidFill>
              </a:rPr>
              <a:t>…</a:t>
            </a:r>
            <a:r>
              <a:rPr lang="ja-JP" altLang="en-US" sz="1800" dirty="0">
                <a:solidFill>
                  <a:schemeClr val="tx1"/>
                </a:solidFill>
              </a:rPr>
              <a:t>定数を送信する</a:t>
            </a:r>
            <a:endParaRPr lang="en-US" altLang="ja-JP" sz="1800" dirty="0">
              <a:solidFill>
                <a:schemeClr val="tx1"/>
              </a:solidFill>
            </a:endParaRPr>
          </a:p>
          <a:p>
            <a:pPr marL="201168" lvl="1" indent="0">
              <a:buNone/>
            </a:pPr>
            <a:r>
              <a:rPr lang="ja-JP" altLang="en-US" sz="1800" dirty="0">
                <a:solidFill>
                  <a:schemeClr val="tx1"/>
                </a:solidFill>
              </a:rPr>
              <a:t>・</a:t>
            </a:r>
            <a:r>
              <a:rPr lang="en-US" altLang="ja-JP" sz="1800" dirty="0">
                <a:solidFill>
                  <a:schemeClr val="tx1"/>
                </a:solidFill>
              </a:rPr>
              <a:t>Button</a:t>
            </a:r>
            <a:r>
              <a:rPr lang="ja-JP" altLang="en-US" sz="1800" dirty="0">
                <a:solidFill>
                  <a:schemeClr val="tx1"/>
                </a:solidFill>
              </a:rPr>
              <a:t>ノード</a:t>
            </a:r>
            <a:r>
              <a:rPr lang="en-US" altLang="ja-JP" sz="1800" dirty="0">
                <a:solidFill>
                  <a:schemeClr val="tx1"/>
                </a:solidFill>
              </a:rPr>
              <a:t>…GPIO</a:t>
            </a:r>
            <a:r>
              <a:rPr lang="ja-JP" altLang="en-US" sz="1800" dirty="0">
                <a:solidFill>
                  <a:schemeClr val="tx1"/>
                </a:solidFill>
              </a:rPr>
              <a:t>に接続されたボタンとオンノードボタンの制御</a:t>
            </a:r>
            <a:endParaRPr lang="en-US" altLang="ja-JP" sz="1800" dirty="0">
              <a:solidFill>
                <a:schemeClr val="tx1"/>
              </a:solidFill>
            </a:endParaRPr>
          </a:p>
          <a:p>
            <a:pPr marL="201168" lvl="1" indent="0">
              <a:buNone/>
            </a:pPr>
            <a:r>
              <a:rPr lang="ja-JP" altLang="en-US" sz="1800" dirty="0">
                <a:solidFill>
                  <a:schemeClr val="tx1"/>
                </a:solidFill>
              </a:rPr>
              <a:t>・</a:t>
            </a:r>
            <a:r>
              <a:rPr lang="en-US" altLang="ja-JP" sz="1800" dirty="0">
                <a:solidFill>
                  <a:schemeClr val="tx1"/>
                </a:solidFill>
              </a:rPr>
              <a:t>LED</a:t>
            </a:r>
            <a:r>
              <a:rPr lang="ja-JP" altLang="en-US" sz="1800" dirty="0">
                <a:solidFill>
                  <a:schemeClr val="tx1"/>
                </a:solidFill>
              </a:rPr>
              <a:t>ノード</a:t>
            </a:r>
            <a:r>
              <a:rPr lang="en-US" altLang="ja-JP" sz="1800" dirty="0">
                <a:solidFill>
                  <a:schemeClr val="tx1"/>
                </a:solidFill>
              </a:rPr>
              <a:t>…	GPIO</a:t>
            </a:r>
            <a:r>
              <a:rPr lang="ja-JP" altLang="en-US" sz="1800" dirty="0">
                <a:solidFill>
                  <a:schemeClr val="tx1"/>
                </a:solidFill>
              </a:rPr>
              <a:t>に接続された</a:t>
            </a:r>
            <a:r>
              <a:rPr lang="en-US" altLang="ja-JP" sz="1800" dirty="0">
                <a:solidFill>
                  <a:schemeClr val="tx1"/>
                </a:solidFill>
              </a:rPr>
              <a:t>LED</a:t>
            </a:r>
            <a:r>
              <a:rPr lang="ja-JP" altLang="en-US" sz="1800" dirty="0">
                <a:solidFill>
                  <a:schemeClr val="tx1"/>
                </a:solidFill>
              </a:rPr>
              <a:t>とオンノード</a:t>
            </a:r>
            <a:r>
              <a:rPr lang="en-US" altLang="ja-JP" sz="1800" dirty="0">
                <a:solidFill>
                  <a:schemeClr val="tx1"/>
                </a:solidFill>
              </a:rPr>
              <a:t>LED</a:t>
            </a:r>
            <a:r>
              <a:rPr lang="ja-JP" altLang="en-US" sz="1800" dirty="0">
                <a:solidFill>
                  <a:schemeClr val="tx1"/>
                </a:solidFill>
              </a:rPr>
              <a:t>の制御</a:t>
            </a:r>
            <a:endParaRPr lang="en-US" altLang="ja-JP" sz="1800" dirty="0">
              <a:solidFill>
                <a:schemeClr val="tx1"/>
              </a:solidFill>
            </a:endParaRPr>
          </a:p>
          <a:p>
            <a:pPr marL="201168" lvl="1" indent="0">
              <a:buNone/>
            </a:pPr>
            <a:r>
              <a:rPr lang="ja-JP" altLang="en-US" sz="1800" dirty="0">
                <a:solidFill>
                  <a:schemeClr val="tx1"/>
                </a:solidFill>
              </a:rPr>
              <a:t>・</a:t>
            </a:r>
            <a:r>
              <a:rPr lang="en-US" altLang="ja-JP" sz="1800" dirty="0">
                <a:solidFill>
                  <a:schemeClr val="tx1"/>
                </a:solidFill>
              </a:rPr>
              <a:t>GPIO</a:t>
            </a:r>
            <a:r>
              <a:rPr lang="ja-JP" altLang="en-US" sz="1800" dirty="0">
                <a:solidFill>
                  <a:schemeClr val="tx1"/>
                </a:solidFill>
              </a:rPr>
              <a:t>ノード</a:t>
            </a:r>
            <a:r>
              <a:rPr lang="en-US" altLang="ja-JP" sz="1800" dirty="0">
                <a:solidFill>
                  <a:schemeClr val="tx1"/>
                </a:solidFill>
              </a:rPr>
              <a:t>…	GPIO</a:t>
            </a:r>
            <a:r>
              <a:rPr lang="ja-JP" altLang="en-US" sz="1800" dirty="0">
                <a:solidFill>
                  <a:schemeClr val="tx1"/>
                </a:solidFill>
              </a:rPr>
              <a:t>に接続されたモジュール全般の制御</a:t>
            </a:r>
            <a:r>
              <a:rPr lang="en-US" altLang="ja-JP" sz="1800" dirty="0">
                <a:solidFill>
                  <a:schemeClr val="tx1"/>
                </a:solidFill>
              </a:rPr>
              <a:t>(ADC,PWM</a:t>
            </a:r>
            <a:r>
              <a:rPr lang="ja-JP" altLang="en-US" sz="1800" dirty="0">
                <a:solidFill>
                  <a:schemeClr val="tx1"/>
                </a:solidFill>
              </a:rPr>
              <a:t>も対応</a:t>
            </a:r>
            <a:r>
              <a:rPr lang="en-US" altLang="ja-JP" sz="1800" dirty="0">
                <a:solidFill>
                  <a:schemeClr val="tx1"/>
                </a:solidFill>
              </a:rPr>
              <a:t>)</a:t>
            </a:r>
          </a:p>
          <a:p>
            <a:pPr marL="201168" lvl="1" indent="0">
              <a:buNone/>
            </a:pPr>
            <a:r>
              <a:rPr lang="ja-JP" altLang="en-US" sz="1800" dirty="0">
                <a:solidFill>
                  <a:schemeClr val="tx1"/>
                </a:solidFill>
              </a:rPr>
              <a:t>・</a:t>
            </a:r>
            <a:r>
              <a:rPr lang="en-US" altLang="ja-JP" sz="1800" dirty="0">
                <a:solidFill>
                  <a:schemeClr val="tx1"/>
                </a:solidFill>
              </a:rPr>
              <a:t>I2C</a:t>
            </a:r>
            <a:r>
              <a:rPr lang="ja-JP" altLang="en-US" sz="1800" dirty="0">
                <a:solidFill>
                  <a:schemeClr val="tx1"/>
                </a:solidFill>
              </a:rPr>
              <a:t>ノード</a:t>
            </a:r>
            <a:r>
              <a:rPr lang="en-US" altLang="ja-JP" sz="1800" dirty="0">
                <a:solidFill>
                  <a:schemeClr val="tx1"/>
                </a:solidFill>
              </a:rPr>
              <a:t>…	Grove</a:t>
            </a:r>
            <a:r>
              <a:rPr lang="ja-JP" altLang="en-US" sz="1800" dirty="0">
                <a:solidFill>
                  <a:schemeClr val="tx1"/>
                </a:solidFill>
              </a:rPr>
              <a:t>モジュールが制御できる</a:t>
            </a:r>
            <a:endParaRPr lang="en-US" altLang="ja-JP" sz="1800" dirty="0">
              <a:solidFill>
                <a:schemeClr val="tx1"/>
              </a:solidFill>
            </a:endParaRPr>
          </a:p>
          <a:p>
            <a:pPr marL="201168" lvl="1" indent="0">
              <a:buNone/>
            </a:pPr>
            <a:r>
              <a:rPr lang="ja-JP" altLang="en-US" sz="1800" dirty="0">
                <a:solidFill>
                  <a:schemeClr val="tx1"/>
                </a:solidFill>
              </a:rPr>
              <a:t>・</a:t>
            </a:r>
            <a:r>
              <a:rPr lang="en-US" altLang="ja-JP" sz="1800" dirty="0">
                <a:solidFill>
                  <a:schemeClr val="tx1"/>
                </a:solidFill>
              </a:rPr>
              <a:t>function</a:t>
            </a:r>
            <a:r>
              <a:rPr lang="ja-JP" altLang="en-US" sz="1800" dirty="0">
                <a:solidFill>
                  <a:schemeClr val="tx1"/>
                </a:solidFill>
              </a:rPr>
              <a:t>ノード</a:t>
            </a:r>
            <a:r>
              <a:rPr lang="en-US" altLang="ja-JP" sz="1800" dirty="0">
                <a:solidFill>
                  <a:schemeClr val="tx1"/>
                </a:solidFill>
              </a:rPr>
              <a:t>…Ruby</a:t>
            </a:r>
            <a:r>
              <a:rPr lang="ja-JP" altLang="en-US" sz="1800" dirty="0">
                <a:solidFill>
                  <a:schemeClr val="tx1"/>
                </a:solidFill>
              </a:rPr>
              <a:t>コードが記述できる</a:t>
            </a:r>
            <a:endParaRPr lang="en-US" altLang="ja-JP" sz="1800" dirty="0">
              <a:solidFill>
                <a:schemeClr val="tx1"/>
              </a:solidFill>
            </a:endParaRPr>
          </a:p>
          <a:p>
            <a:pPr marL="201168" lvl="1" indent="0">
              <a:buNone/>
            </a:pPr>
            <a:endParaRPr lang="en-US" altLang="ja-JP" sz="1800" dirty="0"/>
          </a:p>
          <a:p>
            <a:pPr marL="201168" lvl="1" indent="0">
              <a:buNone/>
            </a:pPr>
            <a:r>
              <a:rPr lang="ja-JP" altLang="en-US" sz="1800" dirty="0">
                <a:solidFill>
                  <a:schemeClr val="tx1"/>
                </a:solidFill>
              </a:rPr>
              <a:t>・</a:t>
            </a:r>
            <a:r>
              <a:rPr lang="en-US" altLang="ja-JP" sz="1800" dirty="0" err="1">
                <a:solidFill>
                  <a:schemeClr val="tx1"/>
                </a:solidFill>
              </a:rPr>
              <a:t>injnct</a:t>
            </a:r>
            <a:r>
              <a:rPr lang="ja-JP" altLang="en-US" sz="1800" dirty="0">
                <a:solidFill>
                  <a:schemeClr val="tx1"/>
                </a:solidFill>
              </a:rPr>
              <a:t>ノード</a:t>
            </a:r>
            <a:r>
              <a:rPr lang="en-US" altLang="ja-JP" sz="1800" dirty="0">
                <a:solidFill>
                  <a:schemeClr val="tx1"/>
                </a:solidFill>
              </a:rPr>
              <a:t>…</a:t>
            </a:r>
            <a:r>
              <a:rPr lang="ja-JP" altLang="en-US" sz="1800" dirty="0">
                <a:solidFill>
                  <a:schemeClr val="tx1"/>
                </a:solidFill>
              </a:rPr>
              <a:t>一定間隔ごとにデータを生成・送信</a:t>
            </a:r>
            <a:endParaRPr lang="en-US" altLang="ja-JP" sz="1800" dirty="0">
              <a:solidFill>
                <a:schemeClr val="tx1"/>
              </a:solidFill>
            </a:endParaRPr>
          </a:p>
          <a:p>
            <a:pPr marL="201168" lvl="1" indent="0">
              <a:buNone/>
            </a:pPr>
            <a:r>
              <a:rPr lang="ja-JP" altLang="en-US" sz="1800" dirty="0"/>
              <a:t>・</a:t>
            </a:r>
            <a:r>
              <a:rPr lang="en-US" altLang="ja-JP" sz="1800" dirty="0"/>
              <a:t>switch</a:t>
            </a:r>
            <a:r>
              <a:rPr lang="ja-JP" altLang="en-US" sz="1800" dirty="0"/>
              <a:t>ノード</a:t>
            </a:r>
            <a:r>
              <a:rPr lang="en-US" altLang="ja-JP" sz="1800" dirty="0"/>
              <a:t>…</a:t>
            </a:r>
            <a:r>
              <a:rPr lang="ja-JP" altLang="en-US" sz="1800" dirty="0"/>
              <a:t>受信したデータに対し比較を行う</a:t>
            </a:r>
            <a:endParaRPr lang="en-US" altLang="ja-JP" sz="1800" dirty="0">
              <a:solidFill>
                <a:schemeClr val="tx1"/>
              </a:solidFill>
            </a:endParaRPr>
          </a:p>
          <a:p>
            <a:endParaRPr lang="ja-JP" altLang="en-US" dirty="0"/>
          </a:p>
        </p:txBody>
      </p:sp>
      <p:pic>
        <p:nvPicPr>
          <p:cNvPr id="7" name="図 6" descr="グラフィカル ユーザー インターフェイス, アプリケーション&#10;&#10;自動的に生成された説明">
            <a:extLst>
              <a:ext uri="{FF2B5EF4-FFF2-40B4-BE49-F238E27FC236}">
                <a16:creationId xmlns:a16="http://schemas.microsoft.com/office/drawing/2014/main" id="{EF31ACF7-5ED3-4D4A-A0B0-EFDECA8BE1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0272" y="3152019"/>
            <a:ext cx="1309137" cy="2985195"/>
          </a:xfrm>
          <a:prstGeom prst="rect">
            <a:avLst/>
          </a:prstGeom>
        </p:spPr>
      </p:pic>
    </p:spTree>
    <p:extLst>
      <p:ext uri="{BB962C8B-B14F-4D97-AF65-F5344CB8AC3E}">
        <p14:creationId xmlns:p14="http://schemas.microsoft.com/office/powerpoint/2010/main" val="22489879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lstStyle/>
          <a:p>
            <a:r>
              <a:rPr kumimoji="1" lang="ja-JP" altLang="en-US" dirty="0"/>
              <a:t>ノード 設定</a:t>
            </a:r>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24</a:t>
            </a:fld>
            <a:endParaRPr lang="ja-JP" altLang="en-US" dirty="0"/>
          </a:p>
        </p:txBody>
      </p:sp>
      <p:pic>
        <p:nvPicPr>
          <p:cNvPr id="8" name="図 7">
            <a:extLst>
              <a:ext uri="{FF2B5EF4-FFF2-40B4-BE49-F238E27FC236}">
                <a16:creationId xmlns:a16="http://schemas.microsoft.com/office/drawing/2014/main" id="{A84FE847-09E7-4F74-9B3E-E5CE0E24B836}"/>
              </a:ext>
            </a:extLst>
          </p:cNvPr>
          <p:cNvPicPr>
            <a:picLocks noChangeAspect="1"/>
          </p:cNvPicPr>
          <p:nvPr/>
        </p:nvPicPr>
        <p:blipFill>
          <a:blip r:embed="rId3"/>
          <a:stretch>
            <a:fillRect/>
          </a:stretch>
        </p:blipFill>
        <p:spPr>
          <a:xfrm>
            <a:off x="107504" y="1196752"/>
            <a:ext cx="8826339" cy="5063172"/>
          </a:xfrm>
          <a:prstGeom prst="rect">
            <a:avLst/>
          </a:prstGeom>
        </p:spPr>
      </p:pic>
    </p:spTree>
    <p:extLst>
      <p:ext uri="{BB962C8B-B14F-4D97-AF65-F5344CB8AC3E}">
        <p14:creationId xmlns:p14="http://schemas.microsoft.com/office/powerpoint/2010/main" val="2775913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研究背景</a:t>
            </a:r>
          </a:p>
        </p:txBody>
      </p:sp>
      <p:sp>
        <p:nvSpPr>
          <p:cNvPr id="3" name="コンテンツ プレースホルダー 2"/>
          <p:cNvSpPr>
            <a:spLocks noGrp="1"/>
          </p:cNvSpPr>
          <p:nvPr>
            <p:ph idx="1"/>
          </p:nvPr>
        </p:nvSpPr>
        <p:spPr/>
        <p:txBody>
          <a:bodyPr>
            <a:normAutofit/>
          </a:bodyPr>
          <a:lstStyle/>
          <a:p>
            <a:pPr marL="0" indent="0">
              <a:buNone/>
            </a:pPr>
            <a:r>
              <a:rPr lang="ja-JP" altLang="en-US" sz="2800" dirty="0"/>
              <a:t>教育機関でのプログラミング科目必修化</a:t>
            </a:r>
            <a:endParaRPr lang="en-US" altLang="ja-JP" sz="2800" dirty="0"/>
          </a:p>
          <a:p>
            <a:pPr marL="400050" lvl="1" indent="0">
              <a:buNone/>
            </a:pPr>
            <a:r>
              <a:rPr lang="ja-JP" altLang="en-US" sz="2400" dirty="0"/>
              <a:t>・プログラムロジック</a:t>
            </a:r>
            <a:endParaRPr lang="en-US" altLang="ja-JP" sz="2400" dirty="0"/>
          </a:p>
          <a:p>
            <a:pPr marL="400050" lvl="1" indent="0">
              <a:buNone/>
            </a:pPr>
            <a:r>
              <a:rPr lang="ja-JP" altLang="en-US" sz="2400" dirty="0"/>
              <a:t>・データの扱い方</a:t>
            </a:r>
            <a:endParaRPr lang="en-US" altLang="ja-JP" sz="2400" dirty="0"/>
          </a:p>
          <a:p>
            <a:pPr marL="400050" lvl="1" indent="0">
              <a:buNone/>
            </a:pPr>
            <a:r>
              <a:rPr lang="ja-JP" altLang="en-US" sz="2400" dirty="0"/>
              <a:t>⇒　ビジュアルプログラミングツールの注目</a:t>
            </a:r>
            <a:endParaRPr lang="en-US" altLang="ja-JP" sz="2400" dirty="0"/>
          </a:p>
          <a:p>
            <a:pPr marL="0" indent="0">
              <a:buNone/>
            </a:pPr>
            <a:endParaRPr lang="en-US" altLang="ja-JP" dirty="0"/>
          </a:p>
          <a:p>
            <a:pPr marL="0" indent="0">
              <a:buNone/>
            </a:pPr>
            <a:r>
              <a:rPr kumimoji="1" lang="ja-JP" altLang="en-US" sz="2800" dirty="0"/>
              <a:t>科学技術政策「</a:t>
            </a:r>
            <a:r>
              <a:rPr kumimoji="1" lang="en-US" altLang="ja-JP" sz="2800" dirty="0"/>
              <a:t>Society5.0</a:t>
            </a:r>
            <a:r>
              <a:rPr kumimoji="1" lang="ja-JP" altLang="en-US" sz="2800" dirty="0"/>
              <a:t>」の推進</a:t>
            </a:r>
            <a:endParaRPr kumimoji="1" lang="en-US" altLang="ja-JP" sz="2800" dirty="0"/>
          </a:p>
          <a:p>
            <a:pPr marL="0" indent="0">
              <a:buNone/>
            </a:pPr>
            <a:r>
              <a:rPr kumimoji="1" lang="ja-JP" altLang="en-US" sz="2400" dirty="0"/>
              <a:t>・必要要素技術：</a:t>
            </a:r>
            <a:r>
              <a:rPr kumimoji="1" lang="en-US" altLang="ja-JP" sz="2400" dirty="0"/>
              <a:t>IoT</a:t>
            </a:r>
            <a:r>
              <a:rPr kumimoji="1" lang="ja-JP" altLang="en-US" sz="2400" dirty="0"/>
              <a:t>技術</a:t>
            </a:r>
            <a:endParaRPr kumimoji="1" lang="en-US" altLang="ja-JP" sz="2400" dirty="0"/>
          </a:p>
          <a:p>
            <a:pPr marL="0" indent="0">
              <a:buNone/>
            </a:pPr>
            <a:r>
              <a:rPr lang="ja-JP" altLang="en-US" sz="2400" dirty="0"/>
              <a:t>・</a:t>
            </a:r>
            <a:r>
              <a:rPr lang="en-US" altLang="ja-JP" sz="2400" dirty="0"/>
              <a:t>IoT</a:t>
            </a:r>
            <a:r>
              <a:rPr lang="ja-JP" altLang="en-US" sz="2400" dirty="0"/>
              <a:t>開発の活発化、</a:t>
            </a:r>
            <a:r>
              <a:rPr lang="en-US" altLang="ja-JP" sz="2400" dirty="0"/>
              <a:t>IoT</a:t>
            </a:r>
            <a:r>
              <a:rPr lang="ja-JP" altLang="en-US" sz="2400" dirty="0"/>
              <a:t>技術者の育成が必要</a:t>
            </a:r>
            <a:endParaRPr lang="en-US" altLang="ja-JP" sz="2400" dirty="0"/>
          </a:p>
          <a:p>
            <a:pPr marL="0" indent="0">
              <a:buNone/>
            </a:pPr>
            <a:r>
              <a:rPr lang="ja-JP" altLang="en-US" sz="2400" dirty="0"/>
              <a:t>　　　ビジュアルプログラミングツールの</a:t>
            </a:r>
            <a:r>
              <a:rPr lang="en-US" altLang="ja-JP" sz="2400" dirty="0"/>
              <a:t>IoT</a:t>
            </a:r>
            <a:r>
              <a:rPr lang="ja-JP" altLang="en-US" sz="2400" dirty="0"/>
              <a:t>開発への適用</a:t>
            </a:r>
            <a:endParaRPr kumimoji="1" lang="en-US" altLang="ja-JP" sz="2400" dirty="0"/>
          </a:p>
          <a:p>
            <a:pPr marL="0" indent="0">
              <a:buNone/>
            </a:pPr>
            <a:endParaRPr kumimoji="1" lang="en-US" altLang="ja-JP" sz="2400" dirty="0"/>
          </a:p>
          <a:p>
            <a:pPr marL="0" indent="0">
              <a:buNone/>
            </a:pPr>
            <a:endParaRPr kumimoji="1" lang="en-US" altLang="ja-JP" sz="24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25</a:t>
            </a:fld>
            <a:endParaRPr kumimoji="1" lang="ja-JP" altLang="en-US" dirty="0"/>
          </a:p>
        </p:txBody>
      </p:sp>
      <p:sp>
        <p:nvSpPr>
          <p:cNvPr id="7" name="右中かっこ 6">
            <a:extLst>
              <a:ext uri="{FF2B5EF4-FFF2-40B4-BE49-F238E27FC236}">
                <a16:creationId xmlns:a16="http://schemas.microsoft.com/office/drawing/2014/main" id="{BEB51550-1512-490F-A0AE-FB8F495E295D}"/>
              </a:ext>
            </a:extLst>
          </p:cNvPr>
          <p:cNvSpPr/>
          <p:nvPr/>
        </p:nvSpPr>
        <p:spPr>
          <a:xfrm>
            <a:off x="4211960" y="2132856"/>
            <a:ext cx="977392" cy="775358"/>
          </a:xfrm>
          <a:prstGeom prst="rightBrace">
            <a:avLst/>
          </a:prstGeom>
          <a:noFill/>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F751E5A7-AB4D-466C-A450-185CF5E08759}"/>
              </a:ext>
            </a:extLst>
          </p:cNvPr>
          <p:cNvSpPr txBox="1"/>
          <p:nvPr/>
        </p:nvSpPr>
        <p:spPr>
          <a:xfrm>
            <a:off x="5409629" y="2289702"/>
            <a:ext cx="3056893" cy="461665"/>
          </a:xfrm>
          <a:prstGeom prst="rect">
            <a:avLst/>
          </a:prstGeom>
          <a:noFill/>
        </p:spPr>
        <p:txBody>
          <a:bodyPr wrap="square" rtlCol="0">
            <a:spAutoFit/>
          </a:bodyPr>
          <a:lstStyle/>
          <a:p>
            <a:r>
              <a:rPr lang="ja-JP" altLang="en-US" sz="2400" dirty="0"/>
              <a:t>これらを身に着ける</a:t>
            </a:r>
            <a:endParaRPr kumimoji="1" lang="ja-JP" altLang="en-US" sz="2400" dirty="0"/>
          </a:p>
        </p:txBody>
      </p:sp>
      <p:sp>
        <p:nvSpPr>
          <p:cNvPr id="6" name="矢印: 右 5">
            <a:extLst>
              <a:ext uri="{FF2B5EF4-FFF2-40B4-BE49-F238E27FC236}">
                <a16:creationId xmlns:a16="http://schemas.microsoft.com/office/drawing/2014/main" id="{1EDFD400-D45D-456D-A084-81813E586592}"/>
              </a:ext>
            </a:extLst>
          </p:cNvPr>
          <p:cNvSpPr/>
          <p:nvPr/>
        </p:nvSpPr>
        <p:spPr>
          <a:xfrm>
            <a:off x="971600" y="2981232"/>
            <a:ext cx="43204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右 7">
            <a:extLst>
              <a:ext uri="{FF2B5EF4-FFF2-40B4-BE49-F238E27FC236}">
                <a16:creationId xmlns:a16="http://schemas.microsoft.com/office/drawing/2014/main" id="{8F94BC2B-DB06-4EA6-93BD-65CFF6C3CA01}"/>
              </a:ext>
            </a:extLst>
          </p:cNvPr>
          <p:cNvSpPr/>
          <p:nvPr/>
        </p:nvSpPr>
        <p:spPr>
          <a:xfrm>
            <a:off x="971600" y="5445224"/>
            <a:ext cx="43204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52929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研究背景</a:t>
            </a:r>
          </a:p>
        </p:txBody>
      </p:sp>
      <p:sp>
        <p:nvSpPr>
          <p:cNvPr id="3" name="コンテンツ プレースホルダー 2"/>
          <p:cNvSpPr>
            <a:spLocks noGrp="1"/>
          </p:cNvSpPr>
          <p:nvPr>
            <p:ph idx="1"/>
          </p:nvPr>
        </p:nvSpPr>
        <p:spPr/>
        <p:txBody>
          <a:bodyPr>
            <a:normAutofit lnSpcReduction="10000"/>
          </a:bodyPr>
          <a:lstStyle/>
          <a:p>
            <a:pPr marL="0" indent="0">
              <a:buNone/>
            </a:pPr>
            <a:r>
              <a:rPr kumimoji="1" lang="en-US" altLang="ja-JP" dirty="0"/>
              <a:t>IoT(</a:t>
            </a:r>
            <a:r>
              <a:rPr lang="en-US" altLang="ja-JP" dirty="0"/>
              <a:t>Internet of Things</a:t>
            </a:r>
            <a:r>
              <a:rPr kumimoji="1" lang="en-US" altLang="ja-JP" dirty="0"/>
              <a:t>)</a:t>
            </a:r>
          </a:p>
          <a:p>
            <a:pPr marL="400050" lvl="1" indent="0">
              <a:buNone/>
              <a:defRPr/>
            </a:pPr>
            <a:r>
              <a:rPr kumimoji="1" lang="ja-JP" altLang="en-US" sz="2400" b="0" i="0" u="none" strike="noStrike" kern="0" cap="none" spc="0" normalizeH="0" baseline="0" noProof="0" dirty="0">
                <a:ln>
                  <a:noFill/>
                </a:ln>
                <a:solidFill>
                  <a:srgbClr val="000000"/>
                </a:solidFill>
                <a:effectLst/>
                <a:uLnTx/>
                <a:uFillTx/>
                <a:latin typeface="Calibri" panose="020F0502020204030204"/>
                <a:ea typeface="メイリオ" panose="020B0604030504040204" pitchFamily="50" charset="-128"/>
                <a:cs typeface="+mn-cs"/>
              </a:rPr>
              <a:t>インターネットを介して、様々なものが繋がる技術</a:t>
            </a:r>
            <a:r>
              <a:rPr lang="ja-JP" altLang="en-US" sz="2400" dirty="0">
                <a:solidFill>
                  <a:srgbClr val="000000"/>
                </a:solidFill>
                <a:latin typeface="Calibri" panose="020F0502020204030204"/>
                <a:ea typeface="メイリオ" panose="020B0604030504040204" pitchFamily="50" charset="-128"/>
                <a:cs typeface="+mn-cs"/>
              </a:rPr>
              <a:t>．</a:t>
            </a:r>
            <a:r>
              <a:rPr lang="en-US" altLang="ja-JP" sz="2400" dirty="0">
                <a:solidFill>
                  <a:srgbClr val="000000"/>
                </a:solidFill>
                <a:latin typeface="Calibri" panose="020F0502020204030204"/>
                <a:ea typeface="メイリオ" panose="020B0604030504040204" pitchFamily="50" charset="-128"/>
                <a:cs typeface="+mn-cs"/>
              </a:rPr>
              <a:t>IoT</a:t>
            </a:r>
            <a:r>
              <a:rPr lang="ja-JP" altLang="en-US" sz="2400" dirty="0">
                <a:solidFill>
                  <a:srgbClr val="000000"/>
                </a:solidFill>
                <a:latin typeface="Calibri" panose="020F0502020204030204"/>
                <a:ea typeface="メイリオ" panose="020B0604030504040204" pitchFamily="50" charset="-128"/>
                <a:cs typeface="+mn-cs"/>
              </a:rPr>
              <a:t>開発が活発化している．</a:t>
            </a:r>
            <a:endParaRPr lang="en-US" altLang="ja-JP" sz="2400" dirty="0">
              <a:solidFill>
                <a:srgbClr val="000000"/>
              </a:solidFill>
              <a:latin typeface="Calibri" panose="020F0502020204030204"/>
              <a:ea typeface="メイリオ" panose="020B0604030504040204" pitchFamily="50" charset="-128"/>
              <a:cs typeface="+mn-cs"/>
            </a:endParaRPr>
          </a:p>
          <a:p>
            <a:pPr marL="400050" lvl="1" indent="0">
              <a:buNone/>
              <a:defRPr/>
            </a:pPr>
            <a:r>
              <a:rPr lang="ja-JP" altLang="en-US" sz="2400" dirty="0">
                <a:solidFill>
                  <a:srgbClr val="000000"/>
                </a:solidFill>
                <a:latin typeface="Calibri" panose="020F0502020204030204"/>
                <a:ea typeface="メイリオ" panose="020B0604030504040204" pitchFamily="50" charset="-128"/>
                <a:cs typeface="+mn-cs"/>
              </a:rPr>
              <a:t>マイコンも使われてる</a:t>
            </a:r>
            <a:endParaRPr lang="en-US" altLang="ja-JP" sz="2400" dirty="0">
              <a:solidFill>
                <a:srgbClr val="000000"/>
              </a:solidFill>
              <a:latin typeface="Calibri" panose="020F0502020204030204"/>
              <a:ea typeface="メイリオ" panose="020B0604030504040204" pitchFamily="50" charset="-128"/>
              <a:cs typeface="+mn-cs"/>
            </a:endParaRPr>
          </a:p>
          <a:p>
            <a:pPr marL="400050" lvl="1" indent="0">
              <a:buNone/>
              <a:defRPr/>
            </a:pPr>
            <a:endParaRPr lang="en-US" altLang="ja-JP" sz="2400" dirty="0">
              <a:solidFill>
                <a:srgbClr val="000000"/>
              </a:solidFill>
              <a:latin typeface="Calibri" panose="020F0502020204030204"/>
              <a:ea typeface="メイリオ" panose="020B0604030504040204" pitchFamily="50" charset="-128"/>
              <a:cs typeface="+mn-cs"/>
            </a:endParaRPr>
          </a:p>
          <a:p>
            <a:pPr marL="400050" lvl="1" indent="0">
              <a:buNone/>
              <a:defRPr/>
            </a:pPr>
            <a:endParaRPr lang="en-US" altLang="ja-JP" dirty="0"/>
          </a:p>
          <a:p>
            <a:pPr marL="0" indent="0">
              <a:buNone/>
            </a:pPr>
            <a:r>
              <a:rPr kumimoji="1" lang="en-US" altLang="ja-JP" dirty="0"/>
              <a:t>Society5.0</a:t>
            </a:r>
            <a:r>
              <a:rPr kumimoji="1" lang="ja-JP" altLang="en-US" dirty="0"/>
              <a:t>の推進</a:t>
            </a:r>
            <a:endParaRPr kumimoji="1" lang="en-US" altLang="ja-JP" dirty="0"/>
          </a:p>
          <a:p>
            <a:pPr marL="0" indent="0">
              <a:buNone/>
            </a:pPr>
            <a:r>
              <a:rPr kumimoji="1" lang="ja-JP" altLang="en-US" sz="2400" dirty="0"/>
              <a:t>・必要要素技術：</a:t>
            </a:r>
            <a:r>
              <a:rPr kumimoji="1" lang="en-US" altLang="ja-JP" sz="2400" dirty="0"/>
              <a:t>IoT</a:t>
            </a:r>
            <a:r>
              <a:rPr kumimoji="1" lang="ja-JP" altLang="en-US" sz="2400" dirty="0"/>
              <a:t>技術</a:t>
            </a:r>
            <a:endParaRPr kumimoji="1" lang="en-US" altLang="ja-JP" sz="2400" dirty="0"/>
          </a:p>
          <a:p>
            <a:pPr marL="0" indent="0">
              <a:buNone/>
            </a:pPr>
            <a:r>
              <a:rPr lang="ja-JP" altLang="en-US" sz="2400" dirty="0"/>
              <a:t>・教育機関でのプログラミング科目必修化</a:t>
            </a:r>
            <a:endParaRPr lang="en-US" altLang="ja-JP" sz="2400" dirty="0"/>
          </a:p>
          <a:p>
            <a:pPr marL="0" indent="0">
              <a:buNone/>
            </a:pPr>
            <a:r>
              <a:rPr lang="ja-JP" altLang="en-US" sz="2400" dirty="0"/>
              <a:t>　⇒ビジュアルプログラミングツールの注目</a:t>
            </a:r>
            <a:endParaRPr lang="en-US" altLang="ja-JP" sz="2400" dirty="0"/>
          </a:p>
          <a:p>
            <a:pPr marL="0" indent="0">
              <a:buNone/>
            </a:pPr>
            <a:endParaRPr kumimoji="1" lang="en-US" altLang="ja-JP" sz="2400" dirty="0"/>
          </a:p>
          <a:p>
            <a:pPr marL="0" indent="0">
              <a:buNone/>
            </a:pPr>
            <a:endParaRPr kumimoji="1" lang="en-US" altLang="ja-JP" sz="2400" dirty="0"/>
          </a:p>
          <a:p>
            <a:pPr marL="0" indent="0">
              <a:buNone/>
            </a:pPr>
            <a:endParaRPr kumimoji="1" lang="en-US" altLang="ja-JP" sz="2400" dirty="0"/>
          </a:p>
          <a:p>
            <a:endParaRPr kumimoji="1" lang="ja-JP" altLang="en-US"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26</a:t>
            </a:fld>
            <a:endParaRPr kumimoji="1" lang="ja-JP" altLang="en-US" dirty="0"/>
          </a:p>
        </p:txBody>
      </p:sp>
      <p:pic>
        <p:nvPicPr>
          <p:cNvPr id="6" name="図 5" descr="ダイアグラム&#10;&#10;自動的に生成された説明">
            <a:extLst>
              <a:ext uri="{FF2B5EF4-FFF2-40B4-BE49-F238E27FC236}">
                <a16:creationId xmlns:a16="http://schemas.microsoft.com/office/drawing/2014/main" id="{D155DEEC-2477-46CF-84E6-09833BE55B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2780928"/>
            <a:ext cx="3396708" cy="2051298"/>
          </a:xfrm>
          <a:prstGeom prst="rect">
            <a:avLst/>
          </a:prstGeom>
        </p:spPr>
      </p:pic>
    </p:spTree>
    <p:extLst>
      <p:ext uri="{BB962C8B-B14F-4D97-AF65-F5344CB8AC3E}">
        <p14:creationId xmlns:p14="http://schemas.microsoft.com/office/powerpoint/2010/main" val="31637368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33B7BB-5E47-46AE-8362-07B37D131595}"/>
              </a:ext>
            </a:extLst>
          </p:cNvPr>
          <p:cNvSpPr>
            <a:spLocks noGrp="1"/>
          </p:cNvSpPr>
          <p:nvPr>
            <p:ph type="title"/>
          </p:nvPr>
        </p:nvSpPr>
        <p:spPr/>
        <p:txBody>
          <a:bodyPr/>
          <a:lstStyle/>
          <a:p>
            <a:r>
              <a:rPr kumimoji="1" lang="ja-JP" altLang="en-US" dirty="0"/>
              <a:t>回路図</a:t>
            </a:r>
          </a:p>
        </p:txBody>
      </p:sp>
      <p:sp>
        <p:nvSpPr>
          <p:cNvPr id="4" name="スライド番号プレースホルダー 3">
            <a:extLst>
              <a:ext uri="{FF2B5EF4-FFF2-40B4-BE49-F238E27FC236}">
                <a16:creationId xmlns:a16="http://schemas.microsoft.com/office/drawing/2014/main" id="{95F5F879-1010-47D7-9D85-94CCD52CC09D}"/>
              </a:ext>
            </a:extLst>
          </p:cNvPr>
          <p:cNvSpPr>
            <a:spLocks noGrp="1"/>
          </p:cNvSpPr>
          <p:nvPr>
            <p:ph type="sldNum" sz="quarter" idx="12"/>
          </p:nvPr>
        </p:nvSpPr>
        <p:spPr/>
        <p:txBody>
          <a:bodyPr/>
          <a:lstStyle/>
          <a:p>
            <a:fld id="{6A6F4B4E-E277-4C85-AEBD-8E9AB2E92127}" type="slidenum">
              <a:rPr lang="ja-JP" altLang="en-US" smtClean="0"/>
              <a:pPr/>
              <a:t>27</a:t>
            </a:fld>
            <a:endParaRPr lang="ja-JP" altLang="en-US" dirty="0"/>
          </a:p>
        </p:txBody>
      </p:sp>
      <p:pic>
        <p:nvPicPr>
          <p:cNvPr id="5" name="図 4">
            <a:extLst>
              <a:ext uri="{FF2B5EF4-FFF2-40B4-BE49-F238E27FC236}">
                <a16:creationId xmlns:a16="http://schemas.microsoft.com/office/drawing/2014/main" id="{A6D3620E-7DDD-43C3-B111-015C6C9B7B8C}"/>
              </a:ext>
            </a:extLst>
          </p:cNvPr>
          <p:cNvPicPr>
            <a:picLocks noChangeAspect="1"/>
          </p:cNvPicPr>
          <p:nvPr/>
        </p:nvPicPr>
        <p:blipFill>
          <a:blip r:embed="rId3"/>
          <a:stretch>
            <a:fillRect/>
          </a:stretch>
        </p:blipFill>
        <p:spPr>
          <a:xfrm>
            <a:off x="3877403" y="1916832"/>
            <a:ext cx="4914902" cy="3282004"/>
          </a:xfrm>
          <a:prstGeom prst="rect">
            <a:avLst/>
          </a:prstGeom>
        </p:spPr>
      </p:pic>
      <p:sp>
        <p:nvSpPr>
          <p:cNvPr id="6" name="テキスト ボックス 5">
            <a:extLst>
              <a:ext uri="{FF2B5EF4-FFF2-40B4-BE49-F238E27FC236}">
                <a16:creationId xmlns:a16="http://schemas.microsoft.com/office/drawing/2014/main" id="{A52E29BD-C6DF-4B01-B047-D72043ACC11D}"/>
              </a:ext>
            </a:extLst>
          </p:cNvPr>
          <p:cNvSpPr txBox="1"/>
          <p:nvPr/>
        </p:nvSpPr>
        <p:spPr>
          <a:xfrm>
            <a:off x="539552" y="1663847"/>
            <a:ext cx="3312368" cy="1477328"/>
          </a:xfrm>
          <a:prstGeom prst="rect">
            <a:avLst/>
          </a:prstGeom>
          <a:noFill/>
        </p:spPr>
        <p:txBody>
          <a:bodyPr wrap="square" rtlCol="0">
            <a:spAutoFit/>
          </a:bodyPr>
          <a:lstStyle/>
          <a:p>
            <a:r>
              <a:rPr kumimoji="1" lang="ja-JP" altLang="en-US" dirty="0"/>
              <a:t>＜</a:t>
            </a:r>
            <a:r>
              <a:rPr lang="ja-JP" altLang="en-US" dirty="0"/>
              <a:t>必要機材</a:t>
            </a:r>
            <a:r>
              <a:rPr kumimoji="1" lang="ja-JP" altLang="en-US" dirty="0"/>
              <a:t>＞</a:t>
            </a:r>
            <a:endParaRPr kumimoji="1" lang="en-US" altLang="ja-JP" dirty="0"/>
          </a:p>
          <a:p>
            <a:r>
              <a:rPr kumimoji="1" lang="ja-JP" altLang="en-US" dirty="0"/>
              <a:t>・</a:t>
            </a:r>
            <a:r>
              <a:rPr kumimoji="1" lang="en-US" altLang="ja-JP" dirty="0" err="1"/>
              <a:t>RBoard</a:t>
            </a:r>
            <a:endParaRPr kumimoji="1" lang="en-US" altLang="ja-JP" dirty="0"/>
          </a:p>
          <a:p>
            <a:r>
              <a:rPr lang="ja-JP" altLang="en-US" dirty="0"/>
              <a:t>・</a:t>
            </a:r>
            <a:r>
              <a:rPr lang="en-US" altLang="ja-JP" dirty="0"/>
              <a:t>Grove</a:t>
            </a:r>
            <a:r>
              <a:rPr lang="ja-JP" altLang="en-US" dirty="0"/>
              <a:t>温湿度センサ</a:t>
            </a:r>
            <a:r>
              <a:rPr lang="en-US" altLang="ja-JP" dirty="0"/>
              <a:t>(SHT31)</a:t>
            </a:r>
            <a:endParaRPr kumimoji="1" lang="en-US" altLang="ja-JP" dirty="0"/>
          </a:p>
          <a:p>
            <a:r>
              <a:rPr kumimoji="1" lang="ja-JP" altLang="en-US" dirty="0"/>
              <a:t>・</a:t>
            </a:r>
            <a:r>
              <a:rPr kumimoji="1" lang="en-US" altLang="ja-JP" dirty="0"/>
              <a:t>330Ω × 2</a:t>
            </a:r>
          </a:p>
          <a:p>
            <a:r>
              <a:rPr lang="ja-JP" altLang="en-US" dirty="0"/>
              <a:t>・</a:t>
            </a:r>
            <a:r>
              <a:rPr lang="en-US" altLang="ja-JP" dirty="0"/>
              <a:t>LED</a:t>
            </a:r>
            <a:r>
              <a:rPr lang="ja-JP" altLang="en-US" dirty="0"/>
              <a:t>セル</a:t>
            </a:r>
            <a:endParaRPr lang="en-US" altLang="ja-JP" dirty="0"/>
          </a:p>
        </p:txBody>
      </p:sp>
    </p:spTree>
    <p:extLst>
      <p:ext uri="{BB962C8B-B14F-4D97-AF65-F5344CB8AC3E}">
        <p14:creationId xmlns:p14="http://schemas.microsoft.com/office/powerpoint/2010/main" val="321418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3200" dirty="0"/>
              <a:t>ビジュアルプログラミング言語</a:t>
            </a:r>
          </a:p>
        </p:txBody>
      </p:sp>
      <p:sp>
        <p:nvSpPr>
          <p:cNvPr id="3" name="コンテンツ プレースホルダー 2"/>
          <p:cNvSpPr>
            <a:spLocks noGrp="1"/>
          </p:cNvSpPr>
          <p:nvPr>
            <p:ph idx="1"/>
          </p:nvPr>
        </p:nvSpPr>
        <p:spPr/>
        <p:txBody>
          <a:bodyPr>
            <a:normAutofit/>
          </a:bodyPr>
          <a:lstStyle/>
          <a:p>
            <a:pPr marL="0" indent="0">
              <a:buNone/>
            </a:pPr>
            <a:r>
              <a:rPr kumimoji="1" lang="ja-JP" altLang="en-US" sz="2400" dirty="0"/>
              <a:t>視覚的な操作でプログラミングが</a:t>
            </a:r>
            <a:endParaRPr kumimoji="1" lang="en-US" altLang="ja-JP" sz="2400" dirty="0"/>
          </a:p>
          <a:p>
            <a:pPr marL="0" indent="0">
              <a:buNone/>
            </a:pPr>
            <a:r>
              <a:rPr lang="ja-JP" altLang="en-US" sz="2400" dirty="0"/>
              <a:t>行える言語</a:t>
            </a:r>
            <a:endParaRPr lang="en-US" altLang="ja-JP" sz="2400" dirty="0"/>
          </a:p>
          <a:p>
            <a:pPr marL="400050" lvl="1" indent="0">
              <a:buNone/>
            </a:pPr>
            <a:endParaRPr lang="en-US" altLang="ja-JP" sz="2000" dirty="0"/>
          </a:p>
          <a:p>
            <a:pPr marL="0" indent="0">
              <a:buNone/>
            </a:pPr>
            <a:r>
              <a:rPr kumimoji="1" lang="ja-JP" altLang="en-US" sz="2800" dirty="0"/>
              <a:t>ブロック型</a:t>
            </a:r>
            <a:endParaRPr kumimoji="1" lang="en-US" altLang="ja-JP" sz="2800" dirty="0"/>
          </a:p>
          <a:p>
            <a:pPr marL="400050" lvl="1" indent="0">
              <a:buNone/>
            </a:pPr>
            <a:r>
              <a:rPr kumimoji="1" lang="ja-JP" altLang="en-US" sz="2000" dirty="0"/>
              <a:t>ブロックを組み合わせてプログラミング．</a:t>
            </a:r>
            <a:endParaRPr kumimoji="1" lang="en-US" altLang="ja-JP" sz="2000" dirty="0"/>
          </a:p>
          <a:p>
            <a:pPr marL="400050" lvl="1" indent="0">
              <a:buNone/>
            </a:pPr>
            <a:r>
              <a:rPr lang="ja-JP" altLang="en-US" sz="2000" dirty="0"/>
              <a:t>手続型言語を図化させているため、教育用として主流．</a:t>
            </a:r>
            <a:endParaRPr lang="en-US" altLang="ja-JP" sz="2000" dirty="0"/>
          </a:p>
          <a:p>
            <a:pPr marL="400050" lvl="1" indent="0">
              <a:buNone/>
            </a:pPr>
            <a:endParaRPr lang="en-US" altLang="ja-JP" sz="2000" dirty="0"/>
          </a:p>
          <a:p>
            <a:pPr marL="0" indent="0">
              <a:buNone/>
            </a:pPr>
            <a:r>
              <a:rPr kumimoji="1" lang="en-US" altLang="ja-JP" sz="2800" dirty="0"/>
              <a:t>IoT</a:t>
            </a:r>
            <a:r>
              <a:rPr lang="ja-JP" altLang="en-US" sz="2800" dirty="0"/>
              <a:t>開発のプログラム</a:t>
            </a:r>
            <a:endParaRPr lang="en-US" altLang="ja-JP" sz="2800" dirty="0"/>
          </a:p>
          <a:p>
            <a:pPr marL="400050" lvl="1" indent="0">
              <a:buNone/>
            </a:pPr>
            <a:r>
              <a:rPr lang="ja-JP" altLang="en-US" sz="2000" dirty="0"/>
              <a:t>センサーデータの流れ</a:t>
            </a:r>
            <a:r>
              <a:rPr lang="en-US" altLang="ja-JP" sz="2000" dirty="0"/>
              <a:t>(</a:t>
            </a:r>
            <a:r>
              <a:rPr lang="ja-JP" altLang="en-US" sz="2000" dirty="0"/>
              <a:t>データフロー</a:t>
            </a:r>
            <a:r>
              <a:rPr lang="en-US" altLang="ja-JP" sz="2000" dirty="0"/>
              <a:t>)</a:t>
            </a:r>
            <a:r>
              <a:rPr lang="ja-JP" altLang="en-US" sz="2000" dirty="0"/>
              <a:t>の理解が重要</a:t>
            </a:r>
            <a:endParaRPr lang="en-US" altLang="ja-JP" sz="2000" dirty="0"/>
          </a:p>
          <a:p>
            <a:pPr marL="400050" lvl="1" indent="0">
              <a:buNone/>
            </a:pPr>
            <a:r>
              <a:rPr lang="ja-JP" altLang="en-US" sz="2000" dirty="0"/>
              <a:t>・プログラムロジックの理解には有効な言語</a:t>
            </a:r>
            <a:endParaRPr lang="en-US" altLang="ja-JP" sz="2000" dirty="0"/>
          </a:p>
          <a:p>
            <a:pPr marL="400050" lvl="1" indent="0">
              <a:buNone/>
            </a:pPr>
            <a:r>
              <a:rPr lang="ja-JP" altLang="en-US" sz="2000" dirty="0"/>
              <a:t>・データフローの理解は難しい</a:t>
            </a:r>
            <a:endParaRPr kumimoji="1" lang="en-US" altLang="ja-JP" sz="2000" dirty="0"/>
          </a:p>
          <a:p>
            <a:pPr marL="400050" marR="0" lvl="1" indent="0" algn="l" defTabSz="914400" rtl="0" eaLnBrk="1" fontAlgn="base" latinLnBrk="0" hangingPunct="1">
              <a:lnSpc>
                <a:spcPct val="100000"/>
              </a:lnSpc>
              <a:spcBef>
                <a:spcPct val="20000"/>
              </a:spcBef>
              <a:spcAft>
                <a:spcPct val="0"/>
              </a:spcAft>
              <a:buClrTx/>
              <a:buSzTx/>
              <a:buFontTx/>
              <a:buNone/>
              <a:tabLst/>
              <a:defRPr/>
            </a:pPr>
            <a:endParaRPr kumimoji="1" lang="en-US" altLang="ja-JP" sz="2800" dirty="0"/>
          </a:p>
          <a:p>
            <a:pPr marL="400050" lvl="1" indent="0">
              <a:buNone/>
            </a:pPr>
            <a:endParaRPr lang="en-US" altLang="ja-JP" dirty="0"/>
          </a:p>
          <a:p>
            <a:pPr marL="0" indent="0">
              <a:buNone/>
            </a:pP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28</a:t>
            </a:fld>
            <a:endParaRPr kumimoji="1" lang="ja-JP" altLang="en-US" dirty="0"/>
          </a:p>
        </p:txBody>
      </p:sp>
      <p:pic>
        <p:nvPicPr>
          <p:cNvPr id="8" name="図 7" descr="グラフィカル ユーザー インターフェイス, アプリケーション&#10;&#10;自動的に生成された説明">
            <a:extLst>
              <a:ext uri="{FF2B5EF4-FFF2-40B4-BE49-F238E27FC236}">
                <a16:creationId xmlns:a16="http://schemas.microsoft.com/office/drawing/2014/main" id="{99A578EA-706E-4CBC-A43F-EDA8596E94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2120" y="1417638"/>
            <a:ext cx="3345701" cy="1883265"/>
          </a:xfrm>
          <a:prstGeom prst="rect">
            <a:avLst/>
          </a:prstGeom>
        </p:spPr>
      </p:pic>
      <p:sp>
        <p:nvSpPr>
          <p:cNvPr id="9" name="テキスト ボックス 8">
            <a:extLst>
              <a:ext uri="{FF2B5EF4-FFF2-40B4-BE49-F238E27FC236}">
                <a16:creationId xmlns:a16="http://schemas.microsoft.com/office/drawing/2014/main" id="{D34E3B4E-7C2B-46E4-B1C7-569F7B1E0F04}"/>
              </a:ext>
            </a:extLst>
          </p:cNvPr>
          <p:cNvSpPr txBox="1"/>
          <p:nvPr/>
        </p:nvSpPr>
        <p:spPr>
          <a:xfrm>
            <a:off x="6948264" y="3403209"/>
            <a:ext cx="1465865" cy="307777"/>
          </a:xfrm>
          <a:prstGeom prst="rect">
            <a:avLst/>
          </a:prstGeom>
          <a:noFill/>
        </p:spPr>
        <p:txBody>
          <a:bodyPr wrap="square" rtlCol="0">
            <a:spAutoFit/>
          </a:bodyPr>
          <a:lstStyle/>
          <a:p>
            <a:r>
              <a:rPr kumimoji="1" lang="en-US" altLang="ja-JP" sz="1400" dirty="0"/>
              <a:t>Scratch</a:t>
            </a:r>
            <a:endParaRPr kumimoji="1" lang="ja-JP" altLang="en-US" sz="1400" dirty="0"/>
          </a:p>
        </p:txBody>
      </p:sp>
    </p:spTree>
    <p:extLst>
      <p:ext uri="{BB962C8B-B14F-4D97-AF65-F5344CB8AC3E}">
        <p14:creationId xmlns:p14="http://schemas.microsoft.com/office/powerpoint/2010/main" val="667643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sz="4000" dirty="0"/>
              <a:t>問題点</a:t>
            </a:r>
            <a:endParaRPr kumimoji="1" lang="ja-JP" altLang="en-US" sz="4000" dirty="0"/>
          </a:p>
        </p:txBody>
      </p:sp>
      <p:sp>
        <p:nvSpPr>
          <p:cNvPr id="3" name="コンテンツ プレースホルダー 2"/>
          <p:cNvSpPr>
            <a:spLocks noGrp="1"/>
          </p:cNvSpPr>
          <p:nvPr>
            <p:ph idx="1"/>
          </p:nvPr>
        </p:nvSpPr>
        <p:spPr>
          <a:xfrm>
            <a:off x="457200" y="1338024"/>
            <a:ext cx="8229600" cy="4899288"/>
          </a:xfrm>
        </p:spPr>
        <p:txBody>
          <a:bodyPr>
            <a:normAutofit/>
          </a:bodyPr>
          <a:lstStyle/>
          <a:p>
            <a:pPr marL="0" indent="0">
              <a:buNone/>
            </a:pPr>
            <a:r>
              <a:rPr kumimoji="1" lang="ja-JP" altLang="en-US" sz="2800" dirty="0"/>
              <a:t>科学技術政策</a:t>
            </a:r>
            <a:r>
              <a:rPr kumimoji="1" lang="en-US" altLang="ja-JP" sz="2800" dirty="0"/>
              <a:t>Society5.0</a:t>
            </a:r>
          </a:p>
          <a:p>
            <a:pPr marL="400050" lvl="1" indent="0">
              <a:buNone/>
            </a:pPr>
            <a:r>
              <a:rPr kumimoji="1" lang="en-US" altLang="ja-JP" sz="2400" dirty="0"/>
              <a:t>IoT</a:t>
            </a:r>
            <a:r>
              <a:rPr kumimoji="1" lang="ja-JP" altLang="en-US" sz="2400" dirty="0"/>
              <a:t>や</a:t>
            </a:r>
            <a:r>
              <a:rPr kumimoji="1" lang="en-US" altLang="ja-JP" sz="2400" dirty="0"/>
              <a:t>AI</a:t>
            </a:r>
            <a:r>
              <a:rPr kumimoji="1" lang="ja-JP" altLang="en-US" sz="2400" dirty="0"/>
              <a:t>といった「データの活用」に着目</a:t>
            </a:r>
            <a:endParaRPr lang="en-US" altLang="ja-JP" sz="2400" dirty="0"/>
          </a:p>
          <a:p>
            <a:pPr marL="400050" lvl="1" indent="0">
              <a:buNone/>
            </a:pPr>
            <a:endParaRPr lang="en-US" altLang="ja-JP" sz="2000" dirty="0"/>
          </a:p>
          <a:p>
            <a:pPr marL="0" indent="0">
              <a:buNone/>
            </a:pPr>
            <a:r>
              <a:rPr kumimoji="1" lang="en-US" altLang="ja-JP" sz="2800" dirty="0"/>
              <a:t>IoT</a:t>
            </a:r>
            <a:r>
              <a:rPr lang="ja-JP" altLang="en-US" sz="2800" dirty="0"/>
              <a:t>開発のプログラム</a:t>
            </a:r>
            <a:endParaRPr lang="en-US" altLang="ja-JP" sz="2800" dirty="0"/>
          </a:p>
          <a:p>
            <a:pPr marL="400050" lvl="1" indent="0">
              <a:buNone/>
            </a:pPr>
            <a:r>
              <a:rPr lang="ja-JP" altLang="en-US" sz="2400" dirty="0"/>
              <a:t>センサーデータの流れ</a:t>
            </a:r>
            <a:r>
              <a:rPr lang="en-US" altLang="ja-JP" sz="2400" dirty="0"/>
              <a:t>(</a:t>
            </a:r>
            <a:r>
              <a:rPr lang="ja-JP" altLang="en-US" sz="2400" dirty="0"/>
              <a:t>データフロー</a:t>
            </a:r>
            <a:r>
              <a:rPr lang="en-US" altLang="ja-JP" sz="2400" dirty="0"/>
              <a:t>)</a:t>
            </a:r>
            <a:r>
              <a:rPr lang="ja-JP" altLang="en-US" sz="2400" dirty="0"/>
              <a:t>の理解が重要</a:t>
            </a:r>
            <a:endParaRPr lang="en-US" altLang="ja-JP" sz="2400" dirty="0"/>
          </a:p>
          <a:p>
            <a:pPr marL="0" indent="0">
              <a:buNone/>
            </a:pPr>
            <a:endParaRPr lang="en-US" altLang="ja-JP" dirty="0"/>
          </a:p>
          <a:p>
            <a:pPr marL="0" indent="0">
              <a:buNone/>
              <a:defRPr/>
            </a:pPr>
            <a:endParaRPr lang="en-US" altLang="ja-JP" sz="2800" dirty="0"/>
          </a:p>
          <a:p>
            <a:pPr marL="0" indent="0">
              <a:buNone/>
              <a:defRPr/>
            </a:pPr>
            <a:r>
              <a:rPr lang="ja-JP" altLang="en-US" sz="2800" dirty="0"/>
              <a:t>ブロック型</a:t>
            </a:r>
            <a:r>
              <a:rPr lang="en-US" altLang="ja-JP" sz="2800" dirty="0"/>
              <a:t>VPL</a:t>
            </a:r>
          </a:p>
          <a:p>
            <a:pPr marL="0" indent="0">
              <a:buNone/>
              <a:defRPr/>
            </a:pPr>
            <a:r>
              <a:rPr lang="ja-JP" altLang="en-US" sz="2400" dirty="0"/>
              <a:t>・プログラムロジックの理解には有効な言語</a:t>
            </a:r>
            <a:endParaRPr lang="en-US" altLang="ja-JP" sz="2400" dirty="0"/>
          </a:p>
          <a:p>
            <a:pPr marL="0" indent="0">
              <a:buNone/>
              <a:defRPr/>
            </a:pPr>
            <a:r>
              <a:rPr lang="ja-JP" altLang="en-US" sz="2400" dirty="0"/>
              <a:t>・データフローの理解は難しい</a:t>
            </a:r>
            <a:endParaRPr kumimoji="1" lang="en-US" altLang="ja-JP" sz="2400" dirty="0"/>
          </a:p>
          <a:p>
            <a:pPr marL="400050" lvl="1" indent="0">
              <a:buNone/>
              <a:defRPr/>
            </a:pPr>
            <a:endParaRPr kumimoji="1" lang="en-US" altLang="ja-JP" sz="2400" dirty="0"/>
          </a:p>
          <a:p>
            <a:pPr marL="400050" lvl="1" indent="0">
              <a:buNone/>
            </a:pPr>
            <a:endParaRPr lang="en-US" altLang="ja-JP" dirty="0"/>
          </a:p>
          <a:p>
            <a:pPr marL="0" indent="0">
              <a:buNone/>
            </a:pP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a:t>
            </a:fld>
            <a:endParaRPr kumimoji="1" lang="ja-JP" altLang="en-US" dirty="0"/>
          </a:p>
        </p:txBody>
      </p:sp>
      <p:sp>
        <p:nvSpPr>
          <p:cNvPr id="10" name="四角形: 角を丸くする 9">
            <a:extLst>
              <a:ext uri="{FF2B5EF4-FFF2-40B4-BE49-F238E27FC236}">
                <a16:creationId xmlns:a16="http://schemas.microsoft.com/office/drawing/2014/main" id="{8157EF04-CC3E-4B63-BEBE-79ED00658D5A}"/>
              </a:ext>
            </a:extLst>
          </p:cNvPr>
          <p:cNvSpPr/>
          <p:nvPr/>
        </p:nvSpPr>
        <p:spPr>
          <a:xfrm>
            <a:off x="1475656" y="3861048"/>
            <a:ext cx="1296144" cy="576064"/>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センサ</a:t>
            </a:r>
          </a:p>
        </p:txBody>
      </p:sp>
      <p:sp>
        <p:nvSpPr>
          <p:cNvPr id="11" name="四角形: 角を丸くする 10">
            <a:extLst>
              <a:ext uri="{FF2B5EF4-FFF2-40B4-BE49-F238E27FC236}">
                <a16:creationId xmlns:a16="http://schemas.microsoft.com/office/drawing/2014/main" id="{7C416DF7-E7FE-466D-B3B8-D247788257F5}"/>
              </a:ext>
            </a:extLst>
          </p:cNvPr>
          <p:cNvSpPr/>
          <p:nvPr/>
        </p:nvSpPr>
        <p:spPr>
          <a:xfrm>
            <a:off x="3877824" y="3861048"/>
            <a:ext cx="1296144" cy="576064"/>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関数</a:t>
            </a:r>
            <a:r>
              <a:rPr kumimoji="1" lang="en-US" altLang="ja-JP" dirty="0">
                <a:solidFill>
                  <a:schemeClr val="tx1"/>
                </a:solidFill>
              </a:rPr>
              <a:t>(</a:t>
            </a:r>
            <a:r>
              <a:rPr kumimoji="1" lang="ja-JP" altLang="en-US" dirty="0">
                <a:solidFill>
                  <a:schemeClr val="tx1"/>
                </a:solidFill>
              </a:rPr>
              <a:t>処理</a:t>
            </a:r>
            <a:r>
              <a:rPr kumimoji="1" lang="en-US" altLang="ja-JP" dirty="0">
                <a:solidFill>
                  <a:schemeClr val="tx1"/>
                </a:solidFill>
              </a:rPr>
              <a:t>)</a:t>
            </a:r>
            <a:endParaRPr kumimoji="1" lang="ja-JP" altLang="en-US" dirty="0">
              <a:solidFill>
                <a:schemeClr val="tx1"/>
              </a:solidFill>
            </a:endParaRPr>
          </a:p>
        </p:txBody>
      </p:sp>
      <p:sp>
        <p:nvSpPr>
          <p:cNvPr id="12" name="四角形: 角を丸くする 11">
            <a:extLst>
              <a:ext uri="{FF2B5EF4-FFF2-40B4-BE49-F238E27FC236}">
                <a16:creationId xmlns:a16="http://schemas.microsoft.com/office/drawing/2014/main" id="{0AF1CE3A-C929-4A52-8D83-6AE68F3CACBB}"/>
              </a:ext>
            </a:extLst>
          </p:cNvPr>
          <p:cNvSpPr/>
          <p:nvPr/>
        </p:nvSpPr>
        <p:spPr>
          <a:xfrm>
            <a:off x="6279992" y="3881156"/>
            <a:ext cx="1296144" cy="57606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デバイス</a:t>
            </a:r>
            <a:endParaRPr kumimoji="1" lang="ja-JP" altLang="en-US" dirty="0">
              <a:solidFill>
                <a:schemeClr val="tx1"/>
              </a:solidFill>
            </a:endParaRPr>
          </a:p>
        </p:txBody>
      </p:sp>
      <p:cxnSp>
        <p:nvCxnSpPr>
          <p:cNvPr id="13" name="直線矢印コネクタ 12">
            <a:extLst>
              <a:ext uri="{FF2B5EF4-FFF2-40B4-BE49-F238E27FC236}">
                <a16:creationId xmlns:a16="http://schemas.microsoft.com/office/drawing/2014/main" id="{615B32C3-5145-4C1B-9DF4-208399DD75E5}"/>
              </a:ext>
            </a:extLst>
          </p:cNvPr>
          <p:cNvCxnSpPr>
            <a:stCxn id="10" idx="3"/>
            <a:endCxn id="11" idx="1"/>
          </p:cNvCxnSpPr>
          <p:nvPr/>
        </p:nvCxnSpPr>
        <p:spPr>
          <a:xfrm>
            <a:off x="2771800" y="4149080"/>
            <a:ext cx="110602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矢印コネクタ 13">
            <a:extLst>
              <a:ext uri="{FF2B5EF4-FFF2-40B4-BE49-F238E27FC236}">
                <a16:creationId xmlns:a16="http://schemas.microsoft.com/office/drawing/2014/main" id="{047DDA08-C8D4-4E10-B751-E038008CA95B}"/>
              </a:ext>
            </a:extLst>
          </p:cNvPr>
          <p:cNvCxnSpPr/>
          <p:nvPr/>
        </p:nvCxnSpPr>
        <p:spPr>
          <a:xfrm>
            <a:off x="5173968" y="4149080"/>
            <a:ext cx="110602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3A3B6382-9D91-4CFB-B887-84E95002A2D7}"/>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76919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sz="4000" dirty="0"/>
              <a:t>ビジュアルプログラミング言語</a:t>
            </a:r>
          </a:p>
        </p:txBody>
      </p:sp>
      <p:sp>
        <p:nvSpPr>
          <p:cNvPr id="3" name="コンテンツ プレースホルダー 2"/>
          <p:cNvSpPr>
            <a:spLocks noGrp="1"/>
          </p:cNvSpPr>
          <p:nvPr>
            <p:ph idx="1"/>
          </p:nvPr>
        </p:nvSpPr>
        <p:spPr/>
        <p:txBody>
          <a:bodyPr>
            <a:normAutofit fontScale="92500" lnSpcReduction="10000"/>
          </a:bodyPr>
          <a:lstStyle/>
          <a:p>
            <a:pPr marL="0" indent="0">
              <a:buNone/>
            </a:pPr>
            <a:r>
              <a:rPr kumimoji="1" lang="ja-JP" altLang="en-US" sz="3500" dirty="0"/>
              <a:t>特徴</a:t>
            </a:r>
            <a:endParaRPr kumimoji="1" lang="en-US" altLang="ja-JP" sz="3500" dirty="0"/>
          </a:p>
          <a:p>
            <a:pPr marL="400050" lvl="1" indent="0">
              <a:buNone/>
            </a:pPr>
            <a:r>
              <a:rPr kumimoji="1" lang="ja-JP" altLang="en-US" sz="2600" dirty="0"/>
              <a:t>視覚的な操作でプログラムを</a:t>
            </a:r>
            <a:endParaRPr kumimoji="1" lang="en-US" altLang="ja-JP" sz="2600" dirty="0"/>
          </a:p>
          <a:p>
            <a:pPr marL="400050" lvl="1" indent="0">
              <a:buNone/>
            </a:pPr>
            <a:r>
              <a:rPr kumimoji="1" lang="ja-JP" altLang="en-US" sz="2600" dirty="0"/>
              <a:t>記述できる</a:t>
            </a:r>
            <a:r>
              <a:rPr lang="ja-JP" altLang="en-US" sz="2600" dirty="0"/>
              <a:t>プログラミング言語．</a:t>
            </a:r>
            <a:endParaRPr lang="en-US" altLang="ja-JP" sz="2600" dirty="0"/>
          </a:p>
          <a:p>
            <a:pPr marL="400050" lvl="1" indent="0">
              <a:buNone/>
            </a:pPr>
            <a:r>
              <a:rPr lang="ja-JP" altLang="en-US" sz="2600" dirty="0"/>
              <a:t>教育用としてブロック型が主流</a:t>
            </a:r>
            <a:r>
              <a:rPr lang="ja-JP" altLang="en-US" sz="2400" dirty="0"/>
              <a:t>．</a:t>
            </a:r>
            <a:endParaRPr lang="en-US" altLang="ja-JP" sz="2400" dirty="0"/>
          </a:p>
          <a:p>
            <a:pPr marL="400050" lvl="1" indent="0">
              <a:buNone/>
            </a:pPr>
            <a:endParaRPr lang="en-US" altLang="ja-JP" sz="2400" dirty="0"/>
          </a:p>
          <a:p>
            <a:pPr marL="0" indent="0">
              <a:buNone/>
            </a:pPr>
            <a:r>
              <a:rPr kumimoji="1" lang="ja-JP" altLang="en-US" sz="2800" dirty="0"/>
              <a:t>ブロック型</a:t>
            </a:r>
            <a:endParaRPr kumimoji="1" lang="en-US" altLang="ja-JP" sz="2800" dirty="0"/>
          </a:p>
          <a:p>
            <a:pPr marL="400050" lvl="1" indent="0">
              <a:buNone/>
            </a:pPr>
            <a:r>
              <a:rPr kumimoji="1" lang="ja-JP" altLang="en-US" sz="2200" dirty="0"/>
              <a:t>ブロックを組み合わせてプログラミング</a:t>
            </a:r>
            <a:endParaRPr kumimoji="1" lang="en-US" altLang="ja-JP" sz="2200" dirty="0"/>
          </a:p>
          <a:p>
            <a:pPr marL="400050" lvl="1" indent="0">
              <a:buNone/>
            </a:pPr>
            <a:r>
              <a:rPr lang="ja-JP" altLang="en-US" sz="2200" dirty="0"/>
              <a:t>手続型言語を図化</a:t>
            </a:r>
            <a:endParaRPr kumimoji="1" lang="en-US" altLang="ja-JP" sz="2200" dirty="0"/>
          </a:p>
          <a:p>
            <a:pPr marL="0" indent="0">
              <a:buNone/>
            </a:pPr>
            <a:r>
              <a:rPr lang="ja-JP" altLang="en-US" sz="2800" dirty="0"/>
              <a:t>データフロー型</a:t>
            </a:r>
            <a:endParaRPr lang="en-US" altLang="ja-JP" sz="2800" dirty="0"/>
          </a:p>
          <a:p>
            <a:pPr marL="0" indent="0">
              <a:buNone/>
            </a:pPr>
            <a:r>
              <a:rPr kumimoji="1" lang="ja-JP" altLang="en-US" sz="2200" b="0" i="0" u="none" strike="noStrike" kern="0" cap="none" spc="0" normalizeH="0" baseline="0" noProof="0" dirty="0">
                <a:ln>
                  <a:noFill/>
                </a:ln>
                <a:solidFill>
                  <a:srgbClr val="000000"/>
                </a:solidFill>
                <a:effectLst/>
                <a:uLnTx/>
                <a:uFillTx/>
                <a:latin typeface="Calibri" panose="020F0502020204030204"/>
                <a:ea typeface="メイリオ" panose="020B0604030504040204" pitchFamily="50" charset="-128"/>
              </a:rPr>
              <a:t>　ブロックと線を繋げてプログラミング</a:t>
            </a:r>
            <a:endParaRPr kumimoji="1" lang="en-US" altLang="ja-JP" sz="2200" b="0" i="0" u="none" strike="noStrike" kern="0" cap="none" spc="0" normalizeH="0" baseline="0" noProof="0" dirty="0">
              <a:ln>
                <a:noFill/>
              </a:ln>
              <a:solidFill>
                <a:srgbClr val="000000"/>
              </a:solidFill>
              <a:effectLst/>
              <a:uLnTx/>
              <a:uFillTx/>
              <a:latin typeface="Calibri" panose="020F0502020204030204"/>
              <a:ea typeface="メイリオ" panose="020B0604030504040204" pitchFamily="50" charset="-128"/>
            </a:endParaRPr>
          </a:p>
          <a:p>
            <a:pPr marL="400050" marR="0" lvl="1" indent="0" algn="l" defTabSz="914400" rtl="0" eaLnBrk="1" fontAlgn="base" latinLnBrk="0" hangingPunct="1">
              <a:lnSpc>
                <a:spcPct val="100000"/>
              </a:lnSpc>
              <a:spcBef>
                <a:spcPct val="20000"/>
              </a:spcBef>
              <a:spcAft>
                <a:spcPct val="0"/>
              </a:spcAft>
              <a:buClrTx/>
              <a:buSzTx/>
              <a:buFontTx/>
              <a:buNone/>
              <a:tabLst/>
              <a:defRPr/>
            </a:pPr>
            <a:r>
              <a:rPr lang="ja-JP" altLang="en-US" sz="2200" dirty="0">
                <a:solidFill>
                  <a:srgbClr val="000000"/>
                </a:solidFill>
                <a:latin typeface="Calibri" panose="020F0502020204030204"/>
                <a:ea typeface="メイリオ" panose="020B0604030504040204" pitchFamily="50" charset="-128"/>
              </a:rPr>
              <a:t>データの流れが理解しやすい</a:t>
            </a:r>
            <a:endParaRPr kumimoji="1" lang="en-US" altLang="ja-JP" sz="2200" b="0" i="0" u="none" strike="noStrike" kern="0" cap="none" spc="0" normalizeH="0" baseline="0" noProof="0" dirty="0">
              <a:ln>
                <a:noFill/>
              </a:ln>
              <a:solidFill>
                <a:srgbClr val="000000"/>
              </a:solidFill>
              <a:effectLst/>
              <a:uLnTx/>
              <a:uFillTx/>
              <a:latin typeface="Calibri" panose="020F0502020204030204"/>
              <a:ea typeface="メイリオ" panose="020B0604030504040204" pitchFamily="50" charset="-128"/>
            </a:endParaRPr>
          </a:p>
          <a:p>
            <a:pPr marL="400050" marR="0" lvl="1" indent="0" algn="l" defTabSz="914400" rtl="0" eaLnBrk="1" fontAlgn="base" latinLnBrk="0" hangingPunct="1">
              <a:lnSpc>
                <a:spcPct val="100000"/>
              </a:lnSpc>
              <a:spcBef>
                <a:spcPct val="20000"/>
              </a:spcBef>
              <a:spcAft>
                <a:spcPct val="0"/>
              </a:spcAft>
              <a:buClrTx/>
              <a:buSzTx/>
              <a:buFontTx/>
              <a:buNone/>
              <a:tabLst/>
              <a:defRPr/>
            </a:pPr>
            <a:endParaRPr kumimoji="1" lang="en-US" altLang="ja-JP" sz="2800" dirty="0"/>
          </a:p>
          <a:p>
            <a:pPr marL="400050" lvl="1" indent="0">
              <a:buNone/>
            </a:pPr>
            <a:endParaRPr lang="en-US" altLang="ja-JP" dirty="0"/>
          </a:p>
          <a:p>
            <a:pPr marL="0" indent="0">
              <a:buNone/>
            </a:pPr>
            <a:endParaRPr kumimoji="1" lang="en-US" altLang="ja-JP" dirty="0"/>
          </a:p>
          <a:p>
            <a:pPr marL="0" indent="0">
              <a:buNone/>
            </a:pPr>
            <a:endParaRPr kumimoji="1" lang="ja-JP" altLang="en-US"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29</a:t>
            </a:fld>
            <a:endParaRPr kumimoji="1" lang="ja-JP" altLang="en-US" dirty="0"/>
          </a:p>
        </p:txBody>
      </p:sp>
      <p:pic>
        <p:nvPicPr>
          <p:cNvPr id="6" name="図 5" descr="ダイアグラム&#10;&#10;自動的に生成された説明">
            <a:extLst>
              <a:ext uri="{FF2B5EF4-FFF2-40B4-BE49-F238E27FC236}">
                <a16:creationId xmlns:a16="http://schemas.microsoft.com/office/drawing/2014/main" id="{A3ADFD77-5350-4F16-9580-7C76720ECB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665" y="3920647"/>
            <a:ext cx="3488610" cy="1863915"/>
          </a:xfrm>
          <a:prstGeom prst="rect">
            <a:avLst/>
          </a:prstGeom>
        </p:spPr>
      </p:pic>
      <p:pic>
        <p:nvPicPr>
          <p:cNvPr id="8" name="図 7" descr="グラフィカル ユーザー インターフェイス, アプリケーション&#10;&#10;自動的に生成された説明">
            <a:extLst>
              <a:ext uri="{FF2B5EF4-FFF2-40B4-BE49-F238E27FC236}">
                <a16:creationId xmlns:a16="http://schemas.microsoft.com/office/drawing/2014/main" id="{99A578EA-706E-4CBC-A43F-EDA8596E94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120" y="1655287"/>
            <a:ext cx="3345701" cy="1883265"/>
          </a:xfrm>
          <a:prstGeom prst="rect">
            <a:avLst/>
          </a:prstGeom>
        </p:spPr>
      </p:pic>
      <p:sp>
        <p:nvSpPr>
          <p:cNvPr id="9" name="テキスト ボックス 8">
            <a:extLst>
              <a:ext uri="{FF2B5EF4-FFF2-40B4-BE49-F238E27FC236}">
                <a16:creationId xmlns:a16="http://schemas.microsoft.com/office/drawing/2014/main" id="{D34E3B4E-7C2B-46E4-B1C7-569F7B1E0F04}"/>
              </a:ext>
            </a:extLst>
          </p:cNvPr>
          <p:cNvSpPr txBox="1"/>
          <p:nvPr/>
        </p:nvSpPr>
        <p:spPr>
          <a:xfrm>
            <a:off x="6948264" y="3575711"/>
            <a:ext cx="1465865" cy="307777"/>
          </a:xfrm>
          <a:prstGeom prst="rect">
            <a:avLst/>
          </a:prstGeom>
          <a:noFill/>
        </p:spPr>
        <p:txBody>
          <a:bodyPr wrap="square" rtlCol="0">
            <a:spAutoFit/>
          </a:bodyPr>
          <a:lstStyle/>
          <a:p>
            <a:r>
              <a:rPr kumimoji="1" lang="en-US" altLang="ja-JP" sz="1400" dirty="0"/>
              <a:t>Scratch</a:t>
            </a:r>
            <a:endParaRPr kumimoji="1" lang="ja-JP" altLang="en-US" sz="1400" dirty="0"/>
          </a:p>
        </p:txBody>
      </p:sp>
      <p:sp>
        <p:nvSpPr>
          <p:cNvPr id="10" name="テキスト ボックス 9">
            <a:extLst>
              <a:ext uri="{FF2B5EF4-FFF2-40B4-BE49-F238E27FC236}">
                <a16:creationId xmlns:a16="http://schemas.microsoft.com/office/drawing/2014/main" id="{4C1F5B49-DC15-4FE0-9773-0DDB789CB9A9}"/>
              </a:ext>
            </a:extLst>
          </p:cNvPr>
          <p:cNvSpPr txBox="1"/>
          <p:nvPr/>
        </p:nvSpPr>
        <p:spPr>
          <a:xfrm>
            <a:off x="6825106" y="5784562"/>
            <a:ext cx="999727" cy="307777"/>
          </a:xfrm>
          <a:prstGeom prst="rect">
            <a:avLst/>
          </a:prstGeom>
          <a:noFill/>
        </p:spPr>
        <p:txBody>
          <a:bodyPr wrap="square" rtlCol="0">
            <a:spAutoFit/>
          </a:bodyPr>
          <a:lstStyle/>
          <a:p>
            <a:r>
              <a:rPr lang="en-US" altLang="ja-JP" sz="1400" dirty="0"/>
              <a:t>Node-Red</a:t>
            </a:r>
            <a:endParaRPr kumimoji="1" lang="ja-JP" altLang="en-US" sz="1400" dirty="0"/>
          </a:p>
        </p:txBody>
      </p:sp>
    </p:spTree>
    <p:extLst>
      <p:ext uri="{BB962C8B-B14F-4D97-AF65-F5344CB8AC3E}">
        <p14:creationId xmlns:p14="http://schemas.microsoft.com/office/powerpoint/2010/main" val="1938611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5331"/>
            <a:ext cx="8229600" cy="1143000"/>
          </a:xfrm>
        </p:spPr>
        <p:txBody>
          <a:bodyPr>
            <a:normAutofit/>
          </a:bodyPr>
          <a:lstStyle/>
          <a:p>
            <a:r>
              <a:rPr lang="ja-JP" altLang="en-US" dirty="0"/>
              <a:t>課題点</a:t>
            </a:r>
            <a:endParaRPr kumimoji="1" lang="ja-JP" altLang="en-US" dirty="0"/>
          </a:p>
        </p:txBody>
      </p:sp>
      <p:sp>
        <p:nvSpPr>
          <p:cNvPr id="3" name="コンテンツ プレースホルダー 2"/>
          <p:cNvSpPr>
            <a:spLocks noGrp="1"/>
          </p:cNvSpPr>
          <p:nvPr>
            <p:ph idx="1"/>
          </p:nvPr>
        </p:nvSpPr>
        <p:spPr>
          <a:xfrm>
            <a:off x="611560" y="1361934"/>
            <a:ext cx="8229600" cy="4525963"/>
          </a:xfrm>
        </p:spPr>
        <p:txBody>
          <a:bodyPr/>
          <a:lstStyle/>
          <a:p>
            <a:pPr marL="0" indent="0">
              <a:buNone/>
            </a:pPr>
            <a:r>
              <a:rPr lang="en-US" altLang="ja-JP" dirty="0"/>
              <a:t>IoT</a:t>
            </a:r>
            <a:r>
              <a:rPr lang="ja-JP" altLang="en-US" dirty="0"/>
              <a:t>開発のプログラム</a:t>
            </a:r>
            <a:endParaRPr lang="en-US" altLang="ja-JP" dirty="0"/>
          </a:p>
          <a:p>
            <a:pPr marL="400050" lvl="1" indent="0">
              <a:buNone/>
            </a:pPr>
            <a:r>
              <a:rPr lang="ja-JP" altLang="en-US" sz="2400" dirty="0"/>
              <a:t>・センサデータの流れ</a:t>
            </a:r>
            <a:r>
              <a:rPr lang="en-US" altLang="ja-JP" sz="2400" dirty="0"/>
              <a:t>(</a:t>
            </a:r>
            <a:r>
              <a:rPr lang="ja-JP" altLang="en-US" sz="2400" dirty="0"/>
              <a:t>データフロー</a:t>
            </a:r>
            <a:r>
              <a:rPr lang="en-US" altLang="ja-JP" sz="2400" dirty="0"/>
              <a:t>)</a:t>
            </a:r>
            <a:r>
              <a:rPr lang="ja-JP" altLang="en-US" sz="2400" dirty="0"/>
              <a:t>の理解が必要</a:t>
            </a:r>
            <a:endParaRPr lang="en-US" altLang="ja-JP" sz="2400" dirty="0"/>
          </a:p>
          <a:p>
            <a:pPr marL="400050" lvl="1" indent="0">
              <a:buNone/>
            </a:pPr>
            <a:endParaRPr lang="en-US" altLang="ja-JP" dirty="0"/>
          </a:p>
          <a:p>
            <a:pPr marL="0" indent="0">
              <a:buNone/>
            </a:pPr>
            <a:endParaRPr lang="en-US" altLang="ja-JP" sz="2800" dirty="0"/>
          </a:p>
          <a:p>
            <a:pPr marL="0" indent="0">
              <a:buNone/>
            </a:pPr>
            <a:endParaRPr lang="en-US" altLang="ja-JP" sz="2800" dirty="0"/>
          </a:p>
          <a:p>
            <a:pPr marL="0" indent="0">
              <a:buNone/>
            </a:pPr>
            <a:r>
              <a:rPr lang="ja-JP" altLang="en-US" dirty="0"/>
              <a:t>ブロック型ビジュアルプログラミング言語</a:t>
            </a:r>
            <a:endParaRPr lang="en-US" altLang="ja-JP" dirty="0"/>
          </a:p>
          <a:p>
            <a:pPr marL="400050" lvl="1" indent="0">
              <a:buNone/>
            </a:pPr>
            <a:r>
              <a:rPr lang="ja-JP" altLang="en-US" sz="2400" dirty="0"/>
              <a:t>・プログラムロジックの理解には有効な言語</a:t>
            </a:r>
            <a:endParaRPr lang="en-US" altLang="ja-JP" sz="2400" dirty="0"/>
          </a:p>
          <a:p>
            <a:pPr marL="400050" lvl="1" indent="0">
              <a:buNone/>
            </a:pPr>
            <a:r>
              <a:rPr lang="ja-JP" altLang="en-US" sz="2400" dirty="0"/>
              <a:t>・データフローの理解は難しい</a:t>
            </a:r>
            <a:endParaRPr lang="en-US" altLang="ja-JP" sz="2400" dirty="0"/>
          </a:p>
          <a:p>
            <a:pPr marL="400050" lvl="1" indent="0">
              <a:buNone/>
            </a:pPr>
            <a:endParaRPr lang="en-US" altLang="ja-JP" sz="24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30</a:t>
            </a:fld>
            <a:endParaRPr kumimoji="1" lang="ja-JP" altLang="en-US" dirty="0"/>
          </a:p>
        </p:txBody>
      </p:sp>
      <p:sp>
        <p:nvSpPr>
          <p:cNvPr id="5" name="四角形: 角を丸くする 4">
            <a:extLst>
              <a:ext uri="{FF2B5EF4-FFF2-40B4-BE49-F238E27FC236}">
                <a16:creationId xmlns:a16="http://schemas.microsoft.com/office/drawing/2014/main" id="{FF9BBB3E-25CD-473D-A993-D7AC0DBB3181}"/>
              </a:ext>
            </a:extLst>
          </p:cNvPr>
          <p:cNvSpPr/>
          <p:nvPr/>
        </p:nvSpPr>
        <p:spPr>
          <a:xfrm>
            <a:off x="1279832" y="3048852"/>
            <a:ext cx="1296144" cy="576064"/>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センサ</a:t>
            </a:r>
          </a:p>
        </p:txBody>
      </p:sp>
      <p:sp>
        <p:nvSpPr>
          <p:cNvPr id="6" name="四角形: 角を丸くする 5">
            <a:extLst>
              <a:ext uri="{FF2B5EF4-FFF2-40B4-BE49-F238E27FC236}">
                <a16:creationId xmlns:a16="http://schemas.microsoft.com/office/drawing/2014/main" id="{D642A76D-507C-4C99-BFD0-523B0B9CF2D7}"/>
              </a:ext>
            </a:extLst>
          </p:cNvPr>
          <p:cNvSpPr/>
          <p:nvPr/>
        </p:nvSpPr>
        <p:spPr>
          <a:xfrm>
            <a:off x="3682000" y="3048852"/>
            <a:ext cx="1296144" cy="576064"/>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chemeClr val="tx1"/>
                </a:solidFill>
              </a:rPr>
              <a:t>関数</a:t>
            </a:r>
            <a:r>
              <a:rPr kumimoji="1" lang="en-US" altLang="ja-JP" dirty="0">
                <a:solidFill>
                  <a:schemeClr val="tx1"/>
                </a:solidFill>
              </a:rPr>
              <a:t>(</a:t>
            </a:r>
            <a:r>
              <a:rPr kumimoji="1" lang="ja-JP" altLang="en-US" dirty="0">
                <a:solidFill>
                  <a:schemeClr val="tx1"/>
                </a:solidFill>
              </a:rPr>
              <a:t>処理</a:t>
            </a:r>
            <a:r>
              <a:rPr kumimoji="1" lang="en-US" altLang="ja-JP" dirty="0">
                <a:solidFill>
                  <a:schemeClr val="tx1"/>
                </a:solidFill>
              </a:rPr>
              <a:t>)</a:t>
            </a:r>
            <a:endParaRPr kumimoji="1" lang="ja-JP" altLang="en-US" dirty="0">
              <a:solidFill>
                <a:schemeClr val="tx1"/>
              </a:solidFill>
            </a:endParaRPr>
          </a:p>
        </p:txBody>
      </p:sp>
      <p:sp>
        <p:nvSpPr>
          <p:cNvPr id="7" name="四角形: 角を丸くする 6">
            <a:extLst>
              <a:ext uri="{FF2B5EF4-FFF2-40B4-BE49-F238E27FC236}">
                <a16:creationId xmlns:a16="http://schemas.microsoft.com/office/drawing/2014/main" id="{D066991C-43D9-4257-8EAA-7D26D6199440}"/>
              </a:ext>
            </a:extLst>
          </p:cNvPr>
          <p:cNvSpPr/>
          <p:nvPr/>
        </p:nvSpPr>
        <p:spPr>
          <a:xfrm>
            <a:off x="6084168" y="3068960"/>
            <a:ext cx="1296144" cy="576064"/>
          </a:xfrm>
          <a:prstGeom prst="round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solidFill>
                  <a:schemeClr val="tx1"/>
                </a:solidFill>
              </a:rPr>
              <a:t>デバイス</a:t>
            </a:r>
            <a:endParaRPr kumimoji="1" lang="ja-JP" altLang="en-US" dirty="0">
              <a:solidFill>
                <a:schemeClr val="tx1"/>
              </a:solidFill>
            </a:endParaRPr>
          </a:p>
        </p:txBody>
      </p:sp>
      <p:cxnSp>
        <p:nvCxnSpPr>
          <p:cNvPr id="9" name="直線矢印コネクタ 8">
            <a:extLst>
              <a:ext uri="{FF2B5EF4-FFF2-40B4-BE49-F238E27FC236}">
                <a16:creationId xmlns:a16="http://schemas.microsoft.com/office/drawing/2014/main" id="{4DFC1CFA-2057-46BD-8411-C38DBAC137E3}"/>
              </a:ext>
            </a:extLst>
          </p:cNvPr>
          <p:cNvCxnSpPr>
            <a:stCxn id="5" idx="3"/>
            <a:endCxn id="6" idx="1"/>
          </p:cNvCxnSpPr>
          <p:nvPr/>
        </p:nvCxnSpPr>
        <p:spPr>
          <a:xfrm>
            <a:off x="2575976" y="3336884"/>
            <a:ext cx="110602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矢印コネクタ 9">
            <a:extLst>
              <a:ext uri="{FF2B5EF4-FFF2-40B4-BE49-F238E27FC236}">
                <a16:creationId xmlns:a16="http://schemas.microsoft.com/office/drawing/2014/main" id="{423FA52D-A53E-4F12-A626-35A7A815D788}"/>
              </a:ext>
            </a:extLst>
          </p:cNvPr>
          <p:cNvCxnSpPr/>
          <p:nvPr/>
        </p:nvCxnSpPr>
        <p:spPr>
          <a:xfrm>
            <a:off x="4978144" y="3336884"/>
            <a:ext cx="1106024"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326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目的と方法</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r>
              <a:rPr kumimoji="1" lang="ja-JP" altLang="en-US" dirty="0"/>
              <a:t>方法</a:t>
            </a:r>
            <a:endParaRPr lang="en-US" altLang="ja-JP" dirty="0"/>
          </a:p>
          <a:p>
            <a:pPr marL="400050" lvl="1" indent="0">
              <a:buNone/>
            </a:pPr>
            <a:r>
              <a:rPr lang="ja-JP" altLang="en-US" sz="2400" dirty="0"/>
              <a:t>データフロー型プログラミングツールを用いてプログラムを作成し、それを基にマイコン用のプログラムを自動生成しマイコンに実装する．</a:t>
            </a:r>
            <a:endParaRPr lang="en-US" altLang="ja-JP" sz="24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31</a:t>
            </a:fld>
            <a:endParaRPr kumimoji="1" lang="ja-JP" altLang="en-US" dirty="0"/>
          </a:p>
        </p:txBody>
      </p:sp>
      <p:sp>
        <p:nvSpPr>
          <p:cNvPr id="6" name="四角形: 角を丸くする 5">
            <a:extLst>
              <a:ext uri="{FF2B5EF4-FFF2-40B4-BE49-F238E27FC236}">
                <a16:creationId xmlns:a16="http://schemas.microsoft.com/office/drawing/2014/main" id="{FF64C81F-EA41-409A-BDF4-2C4D29C2AB4D}"/>
              </a:ext>
            </a:extLst>
          </p:cNvPr>
          <p:cNvSpPr/>
          <p:nvPr/>
        </p:nvSpPr>
        <p:spPr>
          <a:xfrm>
            <a:off x="498376" y="1772816"/>
            <a:ext cx="8147248" cy="1152128"/>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400" dirty="0">
                <a:solidFill>
                  <a:sysClr val="windowText" lastClr="000000"/>
                </a:solidFill>
              </a:rPr>
              <a:t>IoT</a:t>
            </a:r>
            <a:r>
              <a:rPr lang="ja-JP" altLang="en-US" sz="2400" dirty="0">
                <a:solidFill>
                  <a:sysClr val="windowText" lastClr="000000"/>
                </a:solidFill>
              </a:rPr>
              <a:t>開発で利用されるマイコン向けの</a:t>
            </a:r>
            <a:endParaRPr lang="en-US" altLang="ja-JP" sz="2400" dirty="0">
              <a:solidFill>
                <a:sysClr val="windowText" lastClr="000000"/>
              </a:solidFill>
            </a:endParaRPr>
          </a:p>
          <a:p>
            <a:pPr algn="ctr"/>
            <a:r>
              <a:rPr lang="ja-JP" altLang="en-US" sz="2400" dirty="0">
                <a:solidFill>
                  <a:sysClr val="windowText" lastClr="000000"/>
                </a:solidFill>
              </a:rPr>
              <a:t>データフロー型プログラミング環境の構築</a:t>
            </a:r>
            <a:endParaRPr kumimoji="1" lang="ja-JP" altLang="en-US" sz="2400" dirty="0"/>
          </a:p>
        </p:txBody>
      </p:sp>
    </p:spTree>
    <p:extLst>
      <p:ext uri="{BB962C8B-B14F-4D97-AF65-F5344CB8AC3E}">
        <p14:creationId xmlns:p14="http://schemas.microsoft.com/office/powerpoint/2010/main" val="803916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研究目的</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endParaRPr lang="en-US" altLang="ja-JP" sz="2400" dirty="0"/>
          </a:p>
          <a:p>
            <a:pPr marL="0" indent="0">
              <a:buNone/>
            </a:pPr>
            <a:endParaRPr lang="en-US" altLang="ja-JP" sz="2400" dirty="0"/>
          </a:p>
          <a:p>
            <a:pPr marL="0" indent="0">
              <a:buNone/>
            </a:pPr>
            <a:endParaRPr lang="en-US" altLang="ja-JP" sz="2400" dirty="0"/>
          </a:p>
          <a:p>
            <a:pPr marL="0" indent="0">
              <a:buNone/>
            </a:pPr>
            <a:endParaRPr lang="en-US" altLang="ja-JP" sz="2400" dirty="0"/>
          </a:p>
          <a:p>
            <a:pPr marL="0" indent="0" algn="ctr">
              <a:buNone/>
            </a:pPr>
            <a:endParaRPr lang="en-US" altLang="ja-JP" sz="2400" dirty="0"/>
          </a:p>
          <a:p>
            <a:pPr marL="0" indent="0" algn="ctr">
              <a:buNone/>
            </a:pPr>
            <a:endParaRPr lang="en-US" altLang="ja-JP" sz="2400" dirty="0"/>
          </a:p>
          <a:p>
            <a:pPr marL="0" indent="0" algn="ctr">
              <a:buNone/>
            </a:pPr>
            <a:r>
              <a:rPr lang="en-US" altLang="ja-JP" sz="2400" dirty="0"/>
              <a:t>IoT</a:t>
            </a:r>
            <a:r>
              <a:rPr lang="ja-JP" altLang="en-US" sz="2400" dirty="0"/>
              <a:t>開発におけるデータフローの直感的な理解</a:t>
            </a:r>
            <a:endParaRPr lang="en-US" altLang="ja-JP" sz="2400" dirty="0"/>
          </a:p>
          <a:p>
            <a:pPr marL="0" indent="0" algn="ctr">
              <a:buNone/>
            </a:pPr>
            <a:r>
              <a:rPr lang="ja-JP" altLang="en-US" sz="2400" dirty="0"/>
              <a:t>プログラミング初学者の開発の容易化を目指す</a:t>
            </a:r>
            <a:endParaRPr lang="en-US" altLang="ja-JP" sz="24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3</a:t>
            </a:fld>
            <a:endParaRPr kumimoji="1" lang="ja-JP" altLang="en-US" dirty="0"/>
          </a:p>
        </p:txBody>
      </p:sp>
      <p:sp>
        <p:nvSpPr>
          <p:cNvPr id="6" name="四角形: 角を丸くする 5">
            <a:extLst>
              <a:ext uri="{FF2B5EF4-FFF2-40B4-BE49-F238E27FC236}">
                <a16:creationId xmlns:a16="http://schemas.microsoft.com/office/drawing/2014/main" id="{FF64C81F-EA41-409A-BDF4-2C4D29C2AB4D}"/>
              </a:ext>
            </a:extLst>
          </p:cNvPr>
          <p:cNvSpPr/>
          <p:nvPr/>
        </p:nvSpPr>
        <p:spPr>
          <a:xfrm>
            <a:off x="498376" y="1772816"/>
            <a:ext cx="8147248" cy="1944216"/>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dirty="0">
                <a:solidFill>
                  <a:sysClr val="windowText" lastClr="000000"/>
                </a:solidFill>
              </a:rPr>
              <a:t>IoT</a:t>
            </a:r>
            <a:r>
              <a:rPr lang="ja-JP" altLang="en-US" sz="2800" dirty="0">
                <a:solidFill>
                  <a:sysClr val="windowText" lastClr="000000"/>
                </a:solidFill>
              </a:rPr>
              <a:t>開発で利用されるマイコン向けの</a:t>
            </a:r>
            <a:endParaRPr lang="en-US" altLang="ja-JP" sz="2800" dirty="0">
              <a:solidFill>
                <a:sysClr val="windowText" lastClr="000000"/>
              </a:solidFill>
            </a:endParaRPr>
          </a:p>
          <a:p>
            <a:pPr algn="ctr"/>
            <a:r>
              <a:rPr lang="ja-JP" altLang="en-US" sz="2800" dirty="0">
                <a:solidFill>
                  <a:sysClr val="windowText" lastClr="000000"/>
                </a:solidFill>
              </a:rPr>
              <a:t>データフロー型プログラミング環境の構築</a:t>
            </a:r>
            <a:endParaRPr kumimoji="1" lang="ja-JP" altLang="en-US" sz="2800" dirty="0"/>
          </a:p>
        </p:txBody>
      </p:sp>
      <p:cxnSp>
        <p:nvCxnSpPr>
          <p:cNvPr id="7" name="直線コネクタ 6">
            <a:extLst>
              <a:ext uri="{FF2B5EF4-FFF2-40B4-BE49-F238E27FC236}">
                <a16:creationId xmlns:a16="http://schemas.microsoft.com/office/drawing/2014/main" id="{4533B8D9-E8C0-48F0-B556-5FDD8BC71849}"/>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24139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ja-JP" altLang="en-US" sz="4000" dirty="0"/>
              <a:t>データフロー型</a:t>
            </a:r>
            <a:r>
              <a:rPr lang="en-US" altLang="ja-JP" sz="4000" dirty="0"/>
              <a:t>VPL</a:t>
            </a:r>
            <a:endParaRPr kumimoji="1" lang="ja-JP" altLang="en-US" sz="4000" dirty="0"/>
          </a:p>
        </p:txBody>
      </p:sp>
      <p:sp>
        <p:nvSpPr>
          <p:cNvPr id="3" name="コンテンツ プレースホルダー 2"/>
          <p:cNvSpPr>
            <a:spLocks noGrp="1"/>
          </p:cNvSpPr>
          <p:nvPr>
            <p:ph idx="1"/>
          </p:nvPr>
        </p:nvSpPr>
        <p:spPr>
          <a:xfrm>
            <a:off x="508252" y="1423704"/>
            <a:ext cx="8229600" cy="4525963"/>
          </a:xfrm>
        </p:spPr>
        <p:txBody>
          <a:bodyPr>
            <a:normAutofit/>
          </a:bodyPr>
          <a:lstStyle/>
          <a:p>
            <a:pPr marL="0" indent="0">
              <a:buNone/>
            </a:pPr>
            <a:r>
              <a:rPr lang="en-US" altLang="ja-JP" sz="2800" dirty="0"/>
              <a:t>Node-RED</a:t>
            </a:r>
          </a:p>
          <a:p>
            <a:pPr marL="0" indent="0">
              <a:buNone/>
            </a:pPr>
            <a:r>
              <a:rPr lang="ja-JP" altLang="en-US" sz="2400" dirty="0"/>
              <a:t>・ノードとワイヤーをつなぎ合わせてフローを作成</a:t>
            </a:r>
            <a:endParaRPr lang="en-US" altLang="ja-JP" sz="2400" dirty="0"/>
          </a:p>
          <a:p>
            <a:pPr marL="0" indent="0">
              <a:buNone/>
            </a:pPr>
            <a:r>
              <a:rPr lang="ja-JP" altLang="en-US" sz="2400" dirty="0"/>
              <a:t>・作成したフローは</a:t>
            </a:r>
            <a:r>
              <a:rPr lang="en-US" altLang="ja-JP" sz="2400" dirty="0"/>
              <a:t>JSON</a:t>
            </a:r>
            <a:r>
              <a:rPr lang="ja-JP" altLang="en-US" sz="2400" dirty="0"/>
              <a:t>ファイルで管理されている</a:t>
            </a:r>
            <a:endParaRPr lang="en-US" altLang="ja-JP" sz="2400" dirty="0"/>
          </a:p>
          <a:p>
            <a:pPr marL="0" indent="0">
              <a:buNone/>
            </a:pPr>
            <a:r>
              <a:rPr lang="ja-JP" altLang="en-US" sz="2400" dirty="0"/>
              <a:t>・</a:t>
            </a:r>
            <a:r>
              <a:rPr lang="en-US" altLang="ja-JP" sz="2400" dirty="0" err="1"/>
              <a:t>Javascript</a:t>
            </a:r>
            <a:r>
              <a:rPr lang="ja-JP" altLang="en-US" sz="2400" dirty="0"/>
              <a:t>と</a:t>
            </a:r>
            <a:r>
              <a:rPr lang="en-US" altLang="ja-JP" sz="2400" dirty="0"/>
              <a:t>HTML</a:t>
            </a:r>
            <a:r>
              <a:rPr lang="ja-JP" altLang="en-US" sz="2400" dirty="0"/>
              <a:t>によりノードが自作可能</a:t>
            </a:r>
            <a:endParaRPr lang="en-US" altLang="ja-JP" sz="2400" dirty="0"/>
          </a:p>
          <a:p>
            <a:pPr marL="0" indent="0">
              <a:buNone/>
            </a:pPr>
            <a:endParaRPr lang="en-US" altLang="ja-JP" sz="24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4</a:t>
            </a:fld>
            <a:endParaRPr kumimoji="1" lang="ja-JP" altLang="en-US" dirty="0"/>
          </a:p>
        </p:txBody>
      </p:sp>
      <p:pic>
        <p:nvPicPr>
          <p:cNvPr id="7" name="図 6" descr="グラフィカル ユーザー インターフェイス, ダイアグラム, アプリケーション&#10;&#10;自動的に生成された説明">
            <a:extLst>
              <a:ext uri="{FF2B5EF4-FFF2-40B4-BE49-F238E27FC236}">
                <a16:creationId xmlns:a16="http://schemas.microsoft.com/office/drawing/2014/main" id="{880B3B87-BCD3-4B76-B2FA-DF28885C7319}"/>
              </a:ext>
            </a:extLst>
          </p:cNvPr>
          <p:cNvPicPr>
            <a:picLocks noChangeAspect="1"/>
          </p:cNvPicPr>
          <p:nvPr/>
        </p:nvPicPr>
        <p:blipFill rotWithShape="1">
          <a:blip r:embed="rId3">
            <a:extLst>
              <a:ext uri="{28A0092B-C50C-407E-A947-70E740481C1C}">
                <a14:useLocalDpi xmlns:a14="http://schemas.microsoft.com/office/drawing/2010/main" val="0"/>
              </a:ext>
            </a:extLst>
          </a:blip>
          <a:srcRect l="177" t="10519" r="4758"/>
          <a:stretch/>
        </p:blipFill>
        <p:spPr>
          <a:xfrm>
            <a:off x="400521" y="3285097"/>
            <a:ext cx="4181213" cy="2684502"/>
          </a:xfrm>
          <a:prstGeom prst="rect">
            <a:avLst/>
          </a:prstGeom>
        </p:spPr>
      </p:pic>
      <p:sp>
        <p:nvSpPr>
          <p:cNvPr id="8" name="テキスト ボックス 7">
            <a:extLst>
              <a:ext uri="{FF2B5EF4-FFF2-40B4-BE49-F238E27FC236}">
                <a16:creationId xmlns:a16="http://schemas.microsoft.com/office/drawing/2014/main" id="{639C3B3B-CE04-4401-B58E-3C4C4BDDA4AF}"/>
              </a:ext>
            </a:extLst>
          </p:cNvPr>
          <p:cNvSpPr txBox="1"/>
          <p:nvPr/>
        </p:nvSpPr>
        <p:spPr>
          <a:xfrm>
            <a:off x="1480641" y="5940668"/>
            <a:ext cx="2171833" cy="307777"/>
          </a:xfrm>
          <a:prstGeom prst="rect">
            <a:avLst/>
          </a:prstGeom>
          <a:noFill/>
        </p:spPr>
        <p:txBody>
          <a:bodyPr wrap="square" rtlCol="0">
            <a:spAutoFit/>
          </a:bodyPr>
          <a:lstStyle/>
          <a:p>
            <a:r>
              <a:rPr kumimoji="1" lang="en-US" altLang="ja-JP" sz="1400" dirty="0"/>
              <a:t>Node-RED</a:t>
            </a:r>
            <a:r>
              <a:rPr kumimoji="1" lang="ja-JP" altLang="en-US" sz="1400" dirty="0"/>
              <a:t>　</a:t>
            </a:r>
            <a:r>
              <a:rPr lang="ja-JP" altLang="en-US" sz="1400" dirty="0"/>
              <a:t>エディタ画面</a:t>
            </a:r>
            <a:endParaRPr kumimoji="1" lang="ja-JP" altLang="en-US" sz="1400" dirty="0"/>
          </a:p>
        </p:txBody>
      </p:sp>
      <p:sp>
        <p:nvSpPr>
          <p:cNvPr id="9" name="四角形: 角を丸くする 8">
            <a:extLst>
              <a:ext uri="{FF2B5EF4-FFF2-40B4-BE49-F238E27FC236}">
                <a16:creationId xmlns:a16="http://schemas.microsoft.com/office/drawing/2014/main" id="{D35A7A02-6E32-445B-BC9B-9F70896E18BD}"/>
              </a:ext>
            </a:extLst>
          </p:cNvPr>
          <p:cNvSpPr/>
          <p:nvPr/>
        </p:nvSpPr>
        <p:spPr>
          <a:xfrm>
            <a:off x="7452320" y="3314162"/>
            <a:ext cx="1379312" cy="2607724"/>
          </a:xfrm>
          <a:prstGeom prst="roundRect">
            <a:avLst>
              <a:gd name="adj" fmla="val 6495"/>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200" dirty="0">
                <a:solidFill>
                  <a:sysClr val="windowText" lastClr="000000"/>
                </a:solidFill>
              </a:rPr>
              <a:t>{</a:t>
            </a:r>
          </a:p>
          <a:p>
            <a:r>
              <a:rPr kumimoji="1" lang="en-US" altLang="ja-JP" sz="1200" dirty="0">
                <a:solidFill>
                  <a:sysClr val="windowText" lastClr="000000"/>
                </a:solidFill>
              </a:rPr>
              <a:t>“id”: “1234”,</a:t>
            </a:r>
          </a:p>
          <a:p>
            <a:r>
              <a:rPr lang="ja-JP" altLang="en-US" sz="1200" dirty="0">
                <a:solidFill>
                  <a:sysClr val="windowText" lastClr="000000"/>
                </a:solidFill>
              </a:rPr>
              <a:t>”</a:t>
            </a:r>
            <a:r>
              <a:rPr lang="en-US" altLang="ja-JP" sz="1200" dirty="0">
                <a:solidFill>
                  <a:sysClr val="windowText" lastClr="000000"/>
                </a:solidFill>
              </a:rPr>
              <a:t>type”: “inject”,</a:t>
            </a:r>
          </a:p>
          <a:p>
            <a:r>
              <a:rPr kumimoji="1" lang="en-US" altLang="ja-JP" sz="1200" dirty="0">
                <a:solidFill>
                  <a:sysClr val="windowText" lastClr="000000"/>
                </a:solidFill>
              </a:rPr>
              <a:t>“name”: “A”,</a:t>
            </a:r>
          </a:p>
          <a:p>
            <a:r>
              <a:rPr lang="en-US" altLang="ja-JP" sz="1200" dirty="0">
                <a:solidFill>
                  <a:sysClr val="windowText" lastClr="000000"/>
                </a:solidFill>
              </a:rPr>
              <a:t>“wires” : “5678”,</a:t>
            </a:r>
          </a:p>
          <a:p>
            <a:r>
              <a:rPr lang="en-US" altLang="ja-JP" sz="1200" dirty="0">
                <a:solidFill>
                  <a:sysClr val="windowText" lastClr="000000"/>
                </a:solidFill>
              </a:rPr>
              <a:t>“r</a:t>
            </a:r>
            <a:r>
              <a:rPr kumimoji="1" lang="en-US" altLang="ja-JP" sz="1200" dirty="0">
                <a:solidFill>
                  <a:sysClr val="windowText" lastClr="000000"/>
                </a:solidFill>
              </a:rPr>
              <a:t>epeat” : “2”,</a:t>
            </a:r>
          </a:p>
          <a:p>
            <a:r>
              <a:rPr lang="en-US" altLang="ja-JP" sz="1200" dirty="0">
                <a:solidFill>
                  <a:sysClr val="windowText" lastClr="000000"/>
                </a:solidFill>
              </a:rPr>
              <a:t>…</a:t>
            </a:r>
            <a:r>
              <a:rPr kumimoji="1" lang="en-US" altLang="ja-JP" sz="1200" dirty="0">
                <a:solidFill>
                  <a:sysClr val="windowText" lastClr="000000"/>
                </a:solidFill>
              </a:rPr>
              <a:t>},</a:t>
            </a:r>
          </a:p>
          <a:p>
            <a:r>
              <a:rPr lang="en-US" altLang="ja-JP" sz="1200" dirty="0">
                <a:solidFill>
                  <a:sysClr val="windowText" lastClr="000000"/>
                </a:solidFill>
              </a:rPr>
              <a:t>{</a:t>
            </a:r>
            <a:endParaRPr kumimoji="1" lang="en-US" altLang="ja-JP" sz="1200" dirty="0">
              <a:solidFill>
                <a:sysClr val="windowText" lastClr="000000"/>
              </a:solidFill>
            </a:endParaRPr>
          </a:p>
          <a:p>
            <a:r>
              <a:rPr kumimoji="1" lang="en-US" altLang="ja-JP" sz="1200" dirty="0">
                <a:solidFill>
                  <a:sysClr val="windowText" lastClr="000000"/>
                </a:solidFill>
              </a:rPr>
              <a:t>“id”: “5678”,</a:t>
            </a:r>
          </a:p>
          <a:p>
            <a:r>
              <a:rPr lang="ja-JP" altLang="en-US" sz="1200" dirty="0">
                <a:solidFill>
                  <a:sysClr val="windowText" lastClr="000000"/>
                </a:solidFill>
              </a:rPr>
              <a:t>”</a:t>
            </a:r>
            <a:r>
              <a:rPr lang="en-US" altLang="ja-JP" sz="1200" dirty="0">
                <a:solidFill>
                  <a:sysClr val="windowText" lastClr="000000"/>
                </a:solidFill>
              </a:rPr>
              <a:t>type”: “debug”,</a:t>
            </a:r>
          </a:p>
          <a:p>
            <a:r>
              <a:rPr kumimoji="1" lang="en-US" altLang="ja-JP" sz="1200" dirty="0">
                <a:solidFill>
                  <a:sysClr val="windowText" lastClr="000000"/>
                </a:solidFill>
              </a:rPr>
              <a:t>“name”: “B,</a:t>
            </a:r>
          </a:p>
          <a:p>
            <a:r>
              <a:rPr lang="en-US" altLang="ja-JP" sz="1200" dirty="0">
                <a:solidFill>
                  <a:sysClr val="windowText" lastClr="000000"/>
                </a:solidFill>
              </a:rPr>
              <a:t>“wires” : “”,</a:t>
            </a:r>
          </a:p>
          <a:p>
            <a:r>
              <a:rPr lang="en-US" altLang="ja-JP" sz="1200" dirty="0">
                <a:solidFill>
                  <a:sysClr val="windowText" lastClr="000000"/>
                </a:solidFill>
              </a:rPr>
              <a:t>…</a:t>
            </a:r>
            <a:endParaRPr kumimoji="1" lang="en-US" altLang="ja-JP" sz="1200" dirty="0">
              <a:solidFill>
                <a:sysClr val="windowText" lastClr="000000"/>
              </a:solidFill>
            </a:endParaRPr>
          </a:p>
          <a:p>
            <a:r>
              <a:rPr kumimoji="1" lang="en-US" altLang="ja-JP" sz="1200" dirty="0">
                <a:solidFill>
                  <a:sysClr val="windowText" lastClr="000000"/>
                </a:solidFill>
              </a:rPr>
              <a:t>}</a:t>
            </a:r>
            <a:endParaRPr kumimoji="1" lang="ja-JP" altLang="en-US" sz="1200" dirty="0">
              <a:solidFill>
                <a:sysClr val="windowText" lastClr="000000"/>
              </a:solidFill>
            </a:endParaRPr>
          </a:p>
        </p:txBody>
      </p:sp>
      <p:pic>
        <p:nvPicPr>
          <p:cNvPr id="6" name="図 5">
            <a:extLst>
              <a:ext uri="{FF2B5EF4-FFF2-40B4-BE49-F238E27FC236}">
                <a16:creationId xmlns:a16="http://schemas.microsoft.com/office/drawing/2014/main" id="{2968F228-05FF-4F77-86CA-070B62844B5C}"/>
              </a:ext>
            </a:extLst>
          </p:cNvPr>
          <p:cNvPicPr>
            <a:picLocks noChangeAspect="1"/>
          </p:cNvPicPr>
          <p:nvPr/>
        </p:nvPicPr>
        <p:blipFill>
          <a:blip r:embed="rId4"/>
          <a:stretch>
            <a:fillRect/>
          </a:stretch>
        </p:blipFill>
        <p:spPr>
          <a:xfrm>
            <a:off x="4997707" y="3674202"/>
            <a:ext cx="2379289" cy="1232212"/>
          </a:xfrm>
          <a:prstGeom prst="rect">
            <a:avLst/>
          </a:prstGeom>
        </p:spPr>
      </p:pic>
      <p:sp>
        <p:nvSpPr>
          <p:cNvPr id="12" name="テキスト ボックス 11">
            <a:extLst>
              <a:ext uri="{FF2B5EF4-FFF2-40B4-BE49-F238E27FC236}">
                <a16:creationId xmlns:a16="http://schemas.microsoft.com/office/drawing/2014/main" id="{1CABEAC8-B125-4D94-A528-23AF0941DD6D}"/>
              </a:ext>
            </a:extLst>
          </p:cNvPr>
          <p:cNvSpPr txBox="1"/>
          <p:nvPr/>
        </p:nvSpPr>
        <p:spPr>
          <a:xfrm>
            <a:off x="6292756" y="5940668"/>
            <a:ext cx="2171833" cy="307777"/>
          </a:xfrm>
          <a:prstGeom prst="rect">
            <a:avLst/>
          </a:prstGeom>
          <a:noFill/>
        </p:spPr>
        <p:txBody>
          <a:bodyPr wrap="square" rtlCol="0">
            <a:spAutoFit/>
          </a:bodyPr>
          <a:lstStyle/>
          <a:p>
            <a:r>
              <a:rPr kumimoji="1" lang="en-US" altLang="ja-JP" sz="1400" dirty="0"/>
              <a:t>JSON</a:t>
            </a:r>
            <a:r>
              <a:rPr kumimoji="1" lang="ja-JP" altLang="en-US" sz="1400" dirty="0"/>
              <a:t>ファイル イメージ</a:t>
            </a:r>
          </a:p>
        </p:txBody>
      </p:sp>
      <p:cxnSp>
        <p:nvCxnSpPr>
          <p:cNvPr id="10" name="直線コネクタ 9">
            <a:extLst>
              <a:ext uri="{FF2B5EF4-FFF2-40B4-BE49-F238E27FC236}">
                <a16:creationId xmlns:a16="http://schemas.microsoft.com/office/drawing/2014/main" id="{B1A4985F-431F-413D-B1BC-BE0022683234}"/>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78136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lang="en-US" altLang="ja-JP" sz="4000" dirty="0"/>
              <a:t>R</a:t>
            </a:r>
            <a:r>
              <a:rPr kumimoji="1" lang="en-US" altLang="ja-JP" sz="4000" dirty="0"/>
              <a:t>uby</a:t>
            </a:r>
            <a:r>
              <a:rPr kumimoji="1" lang="ja-JP" altLang="en-US" sz="4000" dirty="0"/>
              <a:t>・</a:t>
            </a:r>
            <a:r>
              <a:rPr kumimoji="1" lang="en-US" altLang="ja-JP" sz="4000" dirty="0" err="1"/>
              <a:t>mruby</a:t>
            </a:r>
            <a:r>
              <a:rPr kumimoji="1" lang="en-US" altLang="ja-JP" sz="4000" dirty="0"/>
              <a:t>/c</a:t>
            </a:r>
            <a:endParaRPr kumimoji="1" lang="ja-JP" altLang="en-US" sz="4000" dirty="0"/>
          </a:p>
        </p:txBody>
      </p:sp>
      <p:sp>
        <p:nvSpPr>
          <p:cNvPr id="3" name="コンテンツ プレースホルダー 2"/>
          <p:cNvSpPr>
            <a:spLocks noGrp="1"/>
          </p:cNvSpPr>
          <p:nvPr>
            <p:ph idx="1"/>
          </p:nvPr>
        </p:nvSpPr>
        <p:spPr/>
        <p:txBody>
          <a:bodyPr>
            <a:normAutofit/>
          </a:bodyPr>
          <a:lstStyle/>
          <a:p>
            <a:pPr marL="0" indent="0">
              <a:buNone/>
            </a:pPr>
            <a:r>
              <a:rPr lang="en-US" altLang="ja-JP" sz="2800" dirty="0"/>
              <a:t>Ruby</a:t>
            </a:r>
          </a:p>
          <a:p>
            <a:pPr marL="0" indent="0">
              <a:buNone/>
            </a:pPr>
            <a:r>
              <a:rPr lang="ja-JP" altLang="en-US" sz="2400" dirty="0"/>
              <a:t>・</a:t>
            </a:r>
            <a:r>
              <a:rPr lang="en-US" altLang="ja-JP" sz="2400" dirty="0"/>
              <a:t>C</a:t>
            </a:r>
            <a:r>
              <a:rPr lang="ja-JP" altLang="en-US" sz="2400" dirty="0"/>
              <a:t>言語と比べて、生産性・可読性が高い</a:t>
            </a:r>
            <a:endParaRPr lang="en-US" altLang="ja-JP" sz="2400" dirty="0"/>
          </a:p>
          <a:p>
            <a:pPr marL="400050" lvl="1" indent="0">
              <a:buNone/>
            </a:pPr>
            <a:r>
              <a:rPr lang="ja-JP" altLang="en-US" sz="2400" dirty="0"/>
              <a:t>→ プログラミング初学者にとっては学習しやすい</a:t>
            </a:r>
            <a:endParaRPr lang="en-US" altLang="ja-JP" sz="2400" dirty="0"/>
          </a:p>
          <a:p>
            <a:pPr marL="400050" lvl="1" indent="0">
              <a:buNone/>
            </a:pPr>
            <a:endParaRPr lang="en-US" altLang="ja-JP" sz="2400" dirty="0"/>
          </a:p>
          <a:p>
            <a:pPr marL="0" indent="0">
              <a:buNone/>
            </a:pPr>
            <a:r>
              <a:rPr lang="en-US" altLang="ja-JP" sz="2800" dirty="0" err="1"/>
              <a:t>mruby</a:t>
            </a:r>
            <a:r>
              <a:rPr lang="en-US" altLang="ja-JP" sz="2800" dirty="0"/>
              <a:t>/c</a:t>
            </a:r>
          </a:p>
          <a:p>
            <a:pPr marL="0" indent="0">
              <a:buNone/>
            </a:pPr>
            <a:r>
              <a:rPr lang="ja-JP" altLang="en-US" sz="2400" dirty="0"/>
              <a:t>・</a:t>
            </a:r>
            <a:r>
              <a:rPr lang="en-US" altLang="ja-JP" sz="2400" dirty="0"/>
              <a:t>Ruby</a:t>
            </a:r>
            <a:r>
              <a:rPr lang="ja-JP" altLang="en-US" sz="2400" dirty="0"/>
              <a:t>の特徴を引き継いだ組み込み開発向け言語</a:t>
            </a:r>
            <a:endParaRPr lang="en-US" altLang="ja-JP" sz="2400" dirty="0"/>
          </a:p>
          <a:p>
            <a:pPr marL="400050" lvl="1" indent="0">
              <a:buNone/>
            </a:pPr>
            <a:r>
              <a:rPr lang="en-US" altLang="ja-JP" sz="2400" dirty="0"/>
              <a:t>Ruby</a:t>
            </a:r>
            <a:r>
              <a:rPr lang="ja-JP" altLang="en-US" sz="2400" dirty="0"/>
              <a:t>コードをバイトコード化させ，</a:t>
            </a:r>
            <a:r>
              <a:rPr lang="en-US" altLang="ja-JP" sz="2400" dirty="0"/>
              <a:t>VM</a:t>
            </a:r>
            <a:r>
              <a:rPr lang="ja-JP" altLang="en-US" sz="2400" dirty="0"/>
              <a:t>上で実装</a:t>
            </a:r>
            <a:endParaRPr lang="en-US" altLang="ja-JP" sz="2400" dirty="0"/>
          </a:p>
          <a:p>
            <a:pPr marL="400050" lvl="1" indent="0">
              <a:buNone/>
            </a:pPr>
            <a:r>
              <a:rPr lang="ja-JP" altLang="en-US" sz="2400" dirty="0"/>
              <a:t>→組み込み分野で</a:t>
            </a:r>
            <a:r>
              <a:rPr lang="en-US" altLang="ja-JP" sz="2400" dirty="0"/>
              <a:t>Ruby</a:t>
            </a:r>
            <a:r>
              <a:rPr lang="ja-JP" altLang="en-US" sz="2400" dirty="0"/>
              <a:t>コードがコーデイング可能</a:t>
            </a:r>
            <a:endParaRPr lang="en-US" altLang="ja-JP" sz="24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5</a:t>
            </a:fld>
            <a:endParaRPr kumimoji="1" lang="ja-JP" altLang="en-US" dirty="0"/>
          </a:p>
        </p:txBody>
      </p:sp>
      <p:pic>
        <p:nvPicPr>
          <p:cNvPr id="6" name="図 5">
            <a:extLst>
              <a:ext uri="{FF2B5EF4-FFF2-40B4-BE49-F238E27FC236}">
                <a16:creationId xmlns:a16="http://schemas.microsoft.com/office/drawing/2014/main" id="{E1A0B027-B46A-4EF1-8AE7-5E01B7DC1B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40352" y="4991094"/>
            <a:ext cx="1129065" cy="1296144"/>
          </a:xfrm>
          <a:prstGeom prst="rect">
            <a:avLst/>
          </a:prstGeom>
        </p:spPr>
      </p:pic>
      <p:cxnSp>
        <p:nvCxnSpPr>
          <p:cNvPr id="7" name="直線コネクタ 6">
            <a:extLst>
              <a:ext uri="{FF2B5EF4-FFF2-40B4-BE49-F238E27FC236}">
                <a16:creationId xmlns:a16="http://schemas.microsoft.com/office/drawing/2014/main" id="{E225606B-3D6F-41B2-BA0F-7DF359DD231D}"/>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03085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4000" dirty="0"/>
              <a:t>システム構成</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6</a:t>
            </a:fld>
            <a:endParaRPr kumimoji="1" lang="ja-JP" altLang="en-US" dirty="0"/>
          </a:p>
        </p:txBody>
      </p:sp>
      <p:pic>
        <p:nvPicPr>
          <p:cNvPr id="7" name="図 6" descr="電子機器, 回路 が含まれている画像&#10;&#10;自動的に生成された説明">
            <a:extLst>
              <a:ext uri="{FF2B5EF4-FFF2-40B4-BE49-F238E27FC236}">
                <a16:creationId xmlns:a16="http://schemas.microsoft.com/office/drawing/2014/main" id="{572B482D-D439-4AAD-AC94-80E5D5E46E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9543" y="2389226"/>
            <a:ext cx="2255521" cy="2255521"/>
          </a:xfrm>
          <a:prstGeom prst="rect">
            <a:avLst/>
          </a:prstGeom>
        </p:spPr>
      </p:pic>
      <p:pic>
        <p:nvPicPr>
          <p:cNvPr id="8" name="図 7" descr="アイコン&#10;&#10;自動的に生成された説明">
            <a:extLst>
              <a:ext uri="{FF2B5EF4-FFF2-40B4-BE49-F238E27FC236}">
                <a16:creationId xmlns:a16="http://schemas.microsoft.com/office/drawing/2014/main" id="{ED0E81B9-547F-48BC-93D8-298A681C3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7461" y="5632922"/>
            <a:ext cx="434873" cy="434873"/>
          </a:xfrm>
          <a:prstGeom prst="rect">
            <a:avLst/>
          </a:prstGeom>
        </p:spPr>
      </p:pic>
      <p:sp>
        <p:nvSpPr>
          <p:cNvPr id="9" name="四角形: 角を丸くする 8">
            <a:extLst>
              <a:ext uri="{FF2B5EF4-FFF2-40B4-BE49-F238E27FC236}">
                <a16:creationId xmlns:a16="http://schemas.microsoft.com/office/drawing/2014/main" id="{31FA34D3-2D9B-4921-9F4C-59D2E4019DED}"/>
              </a:ext>
            </a:extLst>
          </p:cNvPr>
          <p:cNvSpPr/>
          <p:nvPr/>
        </p:nvSpPr>
        <p:spPr>
          <a:xfrm>
            <a:off x="457200" y="1556792"/>
            <a:ext cx="5821782" cy="4076130"/>
          </a:xfrm>
          <a:prstGeom prst="roundRect">
            <a:avLst>
              <a:gd name="adj" fmla="val 7098"/>
            </a:avLst>
          </a:prstGeom>
          <a:solidFill>
            <a:srgbClr val="E48312">
              <a:lumMod val="20000"/>
              <a:lumOff val="80000"/>
            </a:srgbClr>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0" name="図 9" descr="アイコン&#10;&#10;中程度の精度で自動的に生成された説明">
            <a:extLst>
              <a:ext uri="{FF2B5EF4-FFF2-40B4-BE49-F238E27FC236}">
                <a16:creationId xmlns:a16="http://schemas.microsoft.com/office/drawing/2014/main" id="{256EAACF-D4DF-4ABC-8A3D-D1A140976A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2782" y="4469044"/>
            <a:ext cx="653145" cy="653145"/>
          </a:xfrm>
          <a:prstGeom prst="rect">
            <a:avLst/>
          </a:prstGeom>
        </p:spPr>
      </p:pic>
      <p:pic>
        <p:nvPicPr>
          <p:cNvPr id="11" name="図 10" descr="アイコン&#10;&#10;中程度の精度で自動的に生成された説明">
            <a:extLst>
              <a:ext uri="{FF2B5EF4-FFF2-40B4-BE49-F238E27FC236}">
                <a16:creationId xmlns:a16="http://schemas.microsoft.com/office/drawing/2014/main" id="{4EA7054C-0449-44A2-9075-9FE19E40B1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5893" y="4438651"/>
            <a:ext cx="653145" cy="653145"/>
          </a:xfrm>
          <a:prstGeom prst="rect">
            <a:avLst/>
          </a:prstGeom>
        </p:spPr>
      </p:pic>
      <p:cxnSp>
        <p:nvCxnSpPr>
          <p:cNvPr id="12" name="直線矢印コネクタ 11">
            <a:extLst>
              <a:ext uri="{FF2B5EF4-FFF2-40B4-BE49-F238E27FC236}">
                <a16:creationId xmlns:a16="http://schemas.microsoft.com/office/drawing/2014/main" id="{6C4A72FF-4C80-4BCA-9834-369BEB5CC065}"/>
              </a:ext>
            </a:extLst>
          </p:cNvPr>
          <p:cNvCxnSpPr>
            <a:cxnSpLocks/>
          </p:cNvCxnSpPr>
          <p:nvPr/>
        </p:nvCxnSpPr>
        <p:spPr>
          <a:xfrm>
            <a:off x="1527566" y="4573539"/>
            <a:ext cx="579426" cy="0"/>
          </a:xfrm>
          <a:prstGeom prst="straightConnector1">
            <a:avLst/>
          </a:prstGeom>
          <a:noFill/>
          <a:ln w="38100" cap="flat" cmpd="sng" algn="ctr">
            <a:solidFill>
              <a:srgbClr val="E48312"/>
            </a:solidFill>
            <a:prstDash val="solid"/>
            <a:tailEnd type="triangle"/>
          </a:ln>
          <a:effectLst/>
        </p:spPr>
      </p:cxnSp>
      <p:sp>
        <p:nvSpPr>
          <p:cNvPr id="13" name="吹き出し: 角を丸めた四角形 12">
            <a:extLst>
              <a:ext uri="{FF2B5EF4-FFF2-40B4-BE49-F238E27FC236}">
                <a16:creationId xmlns:a16="http://schemas.microsoft.com/office/drawing/2014/main" id="{5943F1D5-2EB1-4513-8EEE-814F4BB6E1E7}"/>
              </a:ext>
            </a:extLst>
          </p:cNvPr>
          <p:cNvSpPr/>
          <p:nvPr/>
        </p:nvSpPr>
        <p:spPr>
          <a:xfrm flipH="1">
            <a:off x="646128" y="1778356"/>
            <a:ext cx="5384420" cy="2304871"/>
          </a:xfrm>
          <a:prstGeom prst="wedgeRoundRectCallout">
            <a:avLst>
              <a:gd name="adj1" fmla="val 34012"/>
              <a:gd name="adj2" fmla="val 68124"/>
              <a:gd name="adj3" fmla="val 16667"/>
            </a:avLst>
          </a:prstGeom>
          <a:solidFill>
            <a:srgbClr val="E48312">
              <a:lumMod val="60000"/>
              <a:lumOff val="40000"/>
            </a:srgbClr>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pic>
        <p:nvPicPr>
          <p:cNvPr id="14" name="図 13" descr="アイコン&#10;&#10;自動的に生成された説明">
            <a:extLst>
              <a:ext uri="{FF2B5EF4-FFF2-40B4-BE49-F238E27FC236}">
                <a16:creationId xmlns:a16="http://schemas.microsoft.com/office/drawing/2014/main" id="{7FAD0B25-8FC5-44C2-ADF3-13F6684D2B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654" y="1933381"/>
            <a:ext cx="701418" cy="455845"/>
          </a:xfrm>
          <a:prstGeom prst="rect">
            <a:avLst/>
          </a:prstGeom>
        </p:spPr>
      </p:pic>
      <p:sp>
        <p:nvSpPr>
          <p:cNvPr id="15" name="四角形: 角を丸くする 14">
            <a:extLst>
              <a:ext uri="{FF2B5EF4-FFF2-40B4-BE49-F238E27FC236}">
                <a16:creationId xmlns:a16="http://schemas.microsoft.com/office/drawing/2014/main" id="{75D30140-5A7E-446A-ACFB-827541986478}"/>
              </a:ext>
            </a:extLst>
          </p:cNvPr>
          <p:cNvSpPr/>
          <p:nvPr/>
        </p:nvSpPr>
        <p:spPr>
          <a:xfrm>
            <a:off x="709113" y="5054826"/>
            <a:ext cx="723309" cy="393430"/>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600" kern="0" dirty="0">
                <a:solidFill>
                  <a:srgbClr val="000000"/>
                </a:solidFill>
                <a:latin typeface="Calibri" panose="020F0502020204030204"/>
                <a:ea typeface="ＭＳ Ｐゴシック" panose="020B0600070205080204" pitchFamily="50" charset="-128"/>
              </a:rPr>
              <a:t>JSON</a:t>
            </a:r>
            <a:endParaRPr kumimoji="0" lang="ja-JP"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16" name="四角形: 角を丸くする 15">
            <a:extLst>
              <a:ext uri="{FF2B5EF4-FFF2-40B4-BE49-F238E27FC236}">
                <a16:creationId xmlns:a16="http://schemas.microsoft.com/office/drawing/2014/main" id="{91D77698-3CD8-4146-B6F1-1C20CA317965}"/>
              </a:ext>
            </a:extLst>
          </p:cNvPr>
          <p:cNvSpPr/>
          <p:nvPr/>
        </p:nvSpPr>
        <p:spPr>
          <a:xfrm>
            <a:off x="3351966" y="5054826"/>
            <a:ext cx="1032388" cy="418246"/>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Ruby</a:t>
            </a: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コード</a:t>
            </a:r>
          </a:p>
        </p:txBody>
      </p:sp>
      <p:pic>
        <p:nvPicPr>
          <p:cNvPr id="17" name="図 16" descr="建物, ウィンドウ が含まれている画像&#10;&#10;自動的に生成された説明">
            <a:extLst>
              <a:ext uri="{FF2B5EF4-FFF2-40B4-BE49-F238E27FC236}">
                <a16:creationId xmlns:a16="http://schemas.microsoft.com/office/drawing/2014/main" id="{CA3F9885-F3F2-4289-9497-D0E1A24754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5002" y="4353473"/>
            <a:ext cx="738323" cy="738323"/>
          </a:xfrm>
          <a:prstGeom prst="rect">
            <a:avLst/>
          </a:prstGeom>
        </p:spPr>
      </p:pic>
      <p:cxnSp>
        <p:nvCxnSpPr>
          <p:cNvPr id="18" name="直線矢印コネクタ 17">
            <a:extLst>
              <a:ext uri="{FF2B5EF4-FFF2-40B4-BE49-F238E27FC236}">
                <a16:creationId xmlns:a16="http://schemas.microsoft.com/office/drawing/2014/main" id="{E9C87DCD-A38A-4C36-B2EF-CC20E6093608}"/>
              </a:ext>
            </a:extLst>
          </p:cNvPr>
          <p:cNvCxnSpPr>
            <a:cxnSpLocks/>
          </p:cNvCxnSpPr>
          <p:nvPr/>
        </p:nvCxnSpPr>
        <p:spPr>
          <a:xfrm>
            <a:off x="2934535" y="4573539"/>
            <a:ext cx="579426" cy="0"/>
          </a:xfrm>
          <a:prstGeom prst="straightConnector1">
            <a:avLst/>
          </a:prstGeom>
          <a:noFill/>
          <a:ln w="38100" cap="flat" cmpd="sng" algn="ctr">
            <a:solidFill>
              <a:srgbClr val="E48312"/>
            </a:solidFill>
            <a:prstDash val="solid"/>
            <a:tailEnd type="triangle"/>
          </a:ln>
          <a:effectLst/>
        </p:spPr>
      </p:cxnSp>
      <p:pic>
        <p:nvPicPr>
          <p:cNvPr id="19" name="図 18" descr="テキスト&#10;&#10;自動的に生成された説明">
            <a:extLst>
              <a:ext uri="{FF2B5EF4-FFF2-40B4-BE49-F238E27FC236}">
                <a16:creationId xmlns:a16="http://schemas.microsoft.com/office/drawing/2014/main" id="{B9E1A60E-F5EF-4BE8-8664-3C0673D76803}"/>
              </a:ext>
            </a:extLst>
          </p:cNvPr>
          <p:cNvPicPr>
            <a:picLocks noChangeAspect="1"/>
          </p:cNvPicPr>
          <p:nvPr/>
        </p:nvPicPr>
        <p:blipFill rotWithShape="1">
          <a:blip r:embed="rId8">
            <a:extLst>
              <a:ext uri="{28A0092B-C50C-407E-A947-70E740481C1C}">
                <a14:useLocalDpi xmlns:a14="http://schemas.microsoft.com/office/drawing/2010/main" val="0"/>
              </a:ext>
            </a:extLst>
          </a:blip>
          <a:srcRect r="38903" b="34083"/>
          <a:stretch/>
        </p:blipFill>
        <p:spPr>
          <a:xfrm>
            <a:off x="4231177" y="1874159"/>
            <a:ext cx="1564959" cy="2133302"/>
          </a:xfrm>
          <a:prstGeom prst="rect">
            <a:avLst/>
          </a:prstGeom>
        </p:spPr>
      </p:pic>
      <p:pic>
        <p:nvPicPr>
          <p:cNvPr id="20" name="図 19" descr="図形&#10;&#10;中程度の精度で自動的に生成された説明">
            <a:extLst>
              <a:ext uri="{FF2B5EF4-FFF2-40B4-BE49-F238E27FC236}">
                <a16:creationId xmlns:a16="http://schemas.microsoft.com/office/drawing/2014/main" id="{4A669AF4-A5A1-4938-8A7B-3705E44503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79778" y="4349484"/>
            <a:ext cx="582069" cy="764052"/>
          </a:xfrm>
          <a:prstGeom prst="rect">
            <a:avLst/>
          </a:prstGeom>
        </p:spPr>
      </p:pic>
      <p:sp>
        <p:nvSpPr>
          <p:cNvPr id="21" name="四角形: 角を丸くする 20">
            <a:extLst>
              <a:ext uri="{FF2B5EF4-FFF2-40B4-BE49-F238E27FC236}">
                <a16:creationId xmlns:a16="http://schemas.microsoft.com/office/drawing/2014/main" id="{4BEB5C15-22F0-4206-B798-DA4DE8803E2E}"/>
              </a:ext>
            </a:extLst>
          </p:cNvPr>
          <p:cNvSpPr/>
          <p:nvPr/>
        </p:nvSpPr>
        <p:spPr>
          <a:xfrm>
            <a:off x="4874576" y="5033531"/>
            <a:ext cx="1339726" cy="402686"/>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ja-JP" sz="1400" b="0" i="0" u="none" strike="noStrike" kern="0" cap="none" spc="0" normalizeH="0" baseline="0" noProof="0" dirty="0" err="1">
                <a:ln>
                  <a:noFill/>
                </a:ln>
                <a:solidFill>
                  <a:srgbClr val="000000"/>
                </a:solidFill>
                <a:effectLst/>
                <a:uLnTx/>
                <a:uFillTx/>
                <a:latin typeface="Calibri" panose="020F0502020204030204"/>
                <a:ea typeface="ＭＳ Ｐゴシック" panose="020B0600070205080204" pitchFamily="50" charset="-128"/>
                <a:cs typeface="+mn-cs"/>
              </a:rPr>
              <a:t>mruby</a:t>
            </a:r>
            <a:r>
              <a:rPr kumimoji="0" lang="en-US" altLang="ja-JP"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/c</a:t>
            </a:r>
            <a:r>
              <a:rPr kumimoji="0" lang="ja-JP" altLang="en-US" sz="14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コード</a:t>
            </a:r>
            <a:endParaRPr kumimoji="0" lang="ja-JP" altLang="en-US" sz="16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cxnSp>
        <p:nvCxnSpPr>
          <p:cNvPr id="22" name="直線矢印コネクタ 21">
            <a:extLst>
              <a:ext uri="{FF2B5EF4-FFF2-40B4-BE49-F238E27FC236}">
                <a16:creationId xmlns:a16="http://schemas.microsoft.com/office/drawing/2014/main" id="{B341AD1B-99A8-4310-B364-DB441E17F0F0}"/>
              </a:ext>
            </a:extLst>
          </p:cNvPr>
          <p:cNvCxnSpPr>
            <a:cxnSpLocks/>
          </p:cNvCxnSpPr>
          <p:nvPr/>
        </p:nvCxnSpPr>
        <p:spPr>
          <a:xfrm>
            <a:off x="3779912" y="3005400"/>
            <a:ext cx="438360" cy="0"/>
          </a:xfrm>
          <a:prstGeom prst="straightConnector1">
            <a:avLst/>
          </a:prstGeom>
          <a:noFill/>
          <a:ln w="76200" cap="flat" cmpd="sng" algn="ctr">
            <a:solidFill>
              <a:srgbClr val="E48312">
                <a:lumMod val="75000"/>
              </a:srgbClr>
            </a:solidFill>
            <a:prstDash val="solid"/>
            <a:tailEnd type="triangle"/>
          </a:ln>
          <a:effectLst/>
        </p:spPr>
      </p:cxnSp>
      <p:sp>
        <p:nvSpPr>
          <p:cNvPr id="23" name="吹き出し: 角を丸めた四角形 22">
            <a:extLst>
              <a:ext uri="{FF2B5EF4-FFF2-40B4-BE49-F238E27FC236}">
                <a16:creationId xmlns:a16="http://schemas.microsoft.com/office/drawing/2014/main" id="{D5ED7022-0668-491C-B256-CFC1FAEE5AC2}"/>
              </a:ext>
            </a:extLst>
          </p:cNvPr>
          <p:cNvSpPr/>
          <p:nvPr/>
        </p:nvSpPr>
        <p:spPr>
          <a:xfrm>
            <a:off x="1410269" y="4684380"/>
            <a:ext cx="723310" cy="299643"/>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読み込み</a:t>
            </a:r>
          </a:p>
        </p:txBody>
      </p:sp>
      <p:sp>
        <p:nvSpPr>
          <p:cNvPr id="24" name="吹き出し: 角を丸めた四角形 23">
            <a:extLst>
              <a:ext uri="{FF2B5EF4-FFF2-40B4-BE49-F238E27FC236}">
                <a16:creationId xmlns:a16="http://schemas.microsoft.com/office/drawing/2014/main" id="{64ACE10D-0744-4D38-B3E3-3688A7560402}"/>
              </a:ext>
            </a:extLst>
          </p:cNvPr>
          <p:cNvSpPr/>
          <p:nvPr/>
        </p:nvSpPr>
        <p:spPr>
          <a:xfrm>
            <a:off x="2934535" y="4732190"/>
            <a:ext cx="483452" cy="299643"/>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生成</a:t>
            </a:r>
          </a:p>
        </p:txBody>
      </p:sp>
      <p:cxnSp>
        <p:nvCxnSpPr>
          <p:cNvPr id="25" name="直線矢印コネクタ 24">
            <a:extLst>
              <a:ext uri="{FF2B5EF4-FFF2-40B4-BE49-F238E27FC236}">
                <a16:creationId xmlns:a16="http://schemas.microsoft.com/office/drawing/2014/main" id="{DE4B1F50-8865-4E1F-87C5-EAA24F6EA450}"/>
              </a:ext>
            </a:extLst>
          </p:cNvPr>
          <p:cNvCxnSpPr>
            <a:cxnSpLocks/>
          </p:cNvCxnSpPr>
          <p:nvPr/>
        </p:nvCxnSpPr>
        <p:spPr>
          <a:xfrm>
            <a:off x="4340518" y="4583486"/>
            <a:ext cx="746401" cy="0"/>
          </a:xfrm>
          <a:prstGeom prst="straightConnector1">
            <a:avLst/>
          </a:prstGeom>
          <a:noFill/>
          <a:ln w="38100" cap="flat" cmpd="sng" algn="ctr">
            <a:solidFill>
              <a:srgbClr val="E48312"/>
            </a:solidFill>
            <a:prstDash val="solid"/>
            <a:tailEnd type="triangle"/>
          </a:ln>
          <a:effectLst/>
        </p:spPr>
      </p:cxnSp>
      <p:sp>
        <p:nvSpPr>
          <p:cNvPr id="26" name="吹き出し: 角を丸めた四角形 25">
            <a:extLst>
              <a:ext uri="{FF2B5EF4-FFF2-40B4-BE49-F238E27FC236}">
                <a16:creationId xmlns:a16="http://schemas.microsoft.com/office/drawing/2014/main" id="{BF33FED9-9F20-42A4-A600-D0E445737F4D}"/>
              </a:ext>
            </a:extLst>
          </p:cNvPr>
          <p:cNvSpPr/>
          <p:nvPr/>
        </p:nvSpPr>
        <p:spPr>
          <a:xfrm>
            <a:off x="4317172" y="4767078"/>
            <a:ext cx="793091" cy="219455"/>
          </a:xfrm>
          <a:prstGeom prst="wedgeRoundRectCallout">
            <a:avLst>
              <a:gd name="adj1" fmla="val -5162"/>
              <a:gd name="adj2" fmla="val -70239"/>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コンパイル</a:t>
            </a:r>
          </a:p>
        </p:txBody>
      </p:sp>
      <p:cxnSp>
        <p:nvCxnSpPr>
          <p:cNvPr id="27" name="直線矢印コネクタ 26">
            <a:extLst>
              <a:ext uri="{FF2B5EF4-FFF2-40B4-BE49-F238E27FC236}">
                <a16:creationId xmlns:a16="http://schemas.microsoft.com/office/drawing/2014/main" id="{13A95C1C-EB48-4F42-9977-B94DF2FBB5FC}"/>
              </a:ext>
            </a:extLst>
          </p:cNvPr>
          <p:cNvCxnSpPr>
            <a:cxnSpLocks/>
          </p:cNvCxnSpPr>
          <p:nvPr/>
        </p:nvCxnSpPr>
        <p:spPr>
          <a:xfrm flipV="1">
            <a:off x="6012160" y="4001891"/>
            <a:ext cx="956749" cy="581595"/>
          </a:xfrm>
          <a:prstGeom prst="straightConnector1">
            <a:avLst/>
          </a:prstGeom>
          <a:noFill/>
          <a:ln w="38100" cap="flat" cmpd="sng" algn="ctr">
            <a:solidFill>
              <a:srgbClr val="E48312"/>
            </a:solidFill>
            <a:prstDash val="solid"/>
            <a:tailEnd type="triangle"/>
          </a:ln>
          <a:effectLst/>
        </p:spPr>
      </p:cxnSp>
      <p:sp>
        <p:nvSpPr>
          <p:cNvPr id="28" name="テキスト ボックス 27">
            <a:extLst>
              <a:ext uri="{FF2B5EF4-FFF2-40B4-BE49-F238E27FC236}">
                <a16:creationId xmlns:a16="http://schemas.microsoft.com/office/drawing/2014/main" id="{9EEA0448-EEFD-4E5D-B033-3C87786A7B21}"/>
              </a:ext>
            </a:extLst>
          </p:cNvPr>
          <p:cNvSpPr txBox="1"/>
          <p:nvPr/>
        </p:nvSpPr>
        <p:spPr>
          <a:xfrm>
            <a:off x="2354063" y="5677967"/>
            <a:ext cx="1986455" cy="369332"/>
          </a:xfrm>
          <a:prstGeom prst="rect">
            <a:avLst/>
          </a:prstGeom>
          <a:noFill/>
        </p:spPr>
        <p:txBody>
          <a:bodyPr wrap="square" rtlCol="0">
            <a:spAutoFit/>
          </a:bodyPr>
          <a:lstStyle/>
          <a:p>
            <a:pPr defTabSz="457200"/>
            <a:r>
              <a:rPr lang="ja-JP" altLang="en-US">
                <a:solidFill>
                  <a:srgbClr val="000000"/>
                </a:solidFill>
                <a:latin typeface="Calibri" panose="020F0502020204030204"/>
                <a:ea typeface="ＭＳ Ｐゴシック" panose="020B0600070205080204" pitchFamily="50" charset="-128"/>
              </a:rPr>
              <a:t>パソコン上の流れ</a:t>
            </a:r>
            <a:endParaRPr lang="ja-JP" altLang="en-US" dirty="0">
              <a:solidFill>
                <a:srgbClr val="000000"/>
              </a:solidFill>
              <a:latin typeface="Calibri" panose="020F0502020204030204"/>
              <a:ea typeface="ＭＳ Ｐゴシック" panose="020B0600070205080204" pitchFamily="50" charset="-128"/>
            </a:endParaRPr>
          </a:p>
        </p:txBody>
      </p:sp>
      <p:sp>
        <p:nvSpPr>
          <p:cNvPr id="29" name="テキスト ボックス 28">
            <a:extLst>
              <a:ext uri="{FF2B5EF4-FFF2-40B4-BE49-F238E27FC236}">
                <a16:creationId xmlns:a16="http://schemas.microsoft.com/office/drawing/2014/main" id="{656B6888-D3BA-477E-937C-571F96E01FDF}"/>
              </a:ext>
            </a:extLst>
          </p:cNvPr>
          <p:cNvSpPr txBox="1"/>
          <p:nvPr/>
        </p:nvSpPr>
        <p:spPr>
          <a:xfrm>
            <a:off x="7145652" y="4752857"/>
            <a:ext cx="1559783" cy="369332"/>
          </a:xfrm>
          <a:prstGeom prst="rect">
            <a:avLst/>
          </a:prstGeom>
          <a:noFill/>
        </p:spPr>
        <p:txBody>
          <a:bodyPr wrap="square" rtlCol="0">
            <a:spAutoFit/>
          </a:bodyPr>
          <a:lstStyle/>
          <a:p>
            <a:pPr defTabSz="457200"/>
            <a:r>
              <a:rPr lang="ja-JP" altLang="en-US" dirty="0">
                <a:solidFill>
                  <a:srgbClr val="000000"/>
                </a:solidFill>
                <a:latin typeface="Calibri" panose="020F0502020204030204"/>
                <a:ea typeface="ＭＳ Ｐゴシック" panose="020B0600070205080204" pitchFamily="50" charset="-128"/>
              </a:rPr>
              <a:t>マイコンボード</a:t>
            </a:r>
          </a:p>
        </p:txBody>
      </p:sp>
      <p:sp>
        <p:nvSpPr>
          <p:cNvPr id="31" name="四角形: 角を丸くする 30">
            <a:extLst>
              <a:ext uri="{FF2B5EF4-FFF2-40B4-BE49-F238E27FC236}">
                <a16:creationId xmlns:a16="http://schemas.microsoft.com/office/drawing/2014/main" id="{30595E3B-05F7-4842-B478-1F888D1224BF}"/>
              </a:ext>
            </a:extLst>
          </p:cNvPr>
          <p:cNvSpPr/>
          <p:nvPr/>
        </p:nvSpPr>
        <p:spPr>
          <a:xfrm>
            <a:off x="1949193" y="5079645"/>
            <a:ext cx="1082211" cy="387404"/>
          </a:xfrm>
          <a:prstGeom prst="roundRect">
            <a:avLst/>
          </a:prstGeom>
          <a:solidFill>
            <a:sysClr val="window" lastClr="FFFFFF"/>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kern="0" dirty="0">
                <a:solidFill>
                  <a:srgbClr val="000000"/>
                </a:solidFill>
                <a:latin typeface="Calibri" panose="020F0502020204030204"/>
                <a:ea typeface="ＭＳ Ｐゴシック" panose="020B0600070205080204" pitchFamily="50" charset="-128"/>
              </a:rPr>
              <a:t>コード</a:t>
            </a:r>
            <a:r>
              <a:rPr kumimoji="0" lang="ja-JP"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rPr>
              <a:t>生成器</a:t>
            </a:r>
            <a:endParaRPr kumimoji="0" lang="ja-JP" alt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sp>
        <p:nvSpPr>
          <p:cNvPr id="32" name="吹き出し: 角を丸めた四角形 31">
            <a:extLst>
              <a:ext uri="{FF2B5EF4-FFF2-40B4-BE49-F238E27FC236}">
                <a16:creationId xmlns:a16="http://schemas.microsoft.com/office/drawing/2014/main" id="{53D1AFA3-0F86-49DD-A55D-C44650A87F1B}"/>
              </a:ext>
            </a:extLst>
          </p:cNvPr>
          <p:cNvSpPr/>
          <p:nvPr/>
        </p:nvSpPr>
        <p:spPr>
          <a:xfrm>
            <a:off x="6360192" y="4765223"/>
            <a:ext cx="760683" cy="393791"/>
          </a:xfrm>
          <a:prstGeom prst="wedgeRoundRectCallout">
            <a:avLst>
              <a:gd name="adj1" fmla="val -11372"/>
              <a:gd name="adj2" fmla="val -159610"/>
              <a:gd name="adj3" fmla="val 16667"/>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ja-JP" altLang="en-US" sz="1200" kern="0" dirty="0">
                <a:solidFill>
                  <a:srgbClr val="000000"/>
                </a:solidFill>
                <a:latin typeface="Calibri" panose="020F0502020204030204"/>
                <a:ea typeface="ＭＳ Ｐゴシック" panose="020B0600070205080204" pitchFamily="50" charset="-128"/>
              </a:rPr>
              <a:t>実装</a:t>
            </a:r>
            <a:endParaRPr kumimoji="0" lang="ja-JP" altLang="en-US" sz="12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50" charset="-128"/>
              <a:cs typeface="+mn-cs"/>
            </a:endParaRPr>
          </a:p>
        </p:txBody>
      </p:sp>
      <p:pic>
        <p:nvPicPr>
          <p:cNvPr id="34" name="図 33" descr="ダイアグラム&#10;&#10;自動的に生成された説明">
            <a:extLst>
              <a:ext uri="{FF2B5EF4-FFF2-40B4-BE49-F238E27FC236}">
                <a16:creationId xmlns:a16="http://schemas.microsoft.com/office/drawing/2014/main" id="{7AC4D707-0757-4F7F-9C84-41337D0DAF0D}"/>
              </a:ext>
            </a:extLst>
          </p:cNvPr>
          <p:cNvPicPr>
            <a:picLocks noChangeAspect="1"/>
          </p:cNvPicPr>
          <p:nvPr/>
        </p:nvPicPr>
        <p:blipFill rotWithShape="1">
          <a:blip r:embed="rId10">
            <a:extLst>
              <a:ext uri="{28A0092B-C50C-407E-A947-70E740481C1C}">
                <a14:useLocalDpi xmlns:a14="http://schemas.microsoft.com/office/drawing/2010/main" val="0"/>
              </a:ext>
            </a:extLst>
          </a:blip>
          <a:srcRect l="1488" r="1579"/>
          <a:stretch/>
        </p:blipFill>
        <p:spPr>
          <a:xfrm>
            <a:off x="709113" y="2585576"/>
            <a:ext cx="2926783" cy="915427"/>
          </a:xfrm>
          <a:prstGeom prst="rect">
            <a:avLst/>
          </a:prstGeom>
        </p:spPr>
      </p:pic>
      <p:cxnSp>
        <p:nvCxnSpPr>
          <p:cNvPr id="30" name="直線コネクタ 29">
            <a:extLst>
              <a:ext uri="{FF2B5EF4-FFF2-40B4-BE49-F238E27FC236}">
                <a16:creationId xmlns:a16="http://schemas.microsoft.com/office/drawing/2014/main" id="{9B0350EC-C13A-40FD-AF14-0AB9934C05AC}"/>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60577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4000" dirty="0"/>
              <a:t>研究内容</a:t>
            </a:r>
          </a:p>
        </p:txBody>
      </p:sp>
      <p:sp>
        <p:nvSpPr>
          <p:cNvPr id="3" name="コンテンツ プレースホルダー 2"/>
          <p:cNvSpPr>
            <a:spLocks noGrp="1"/>
          </p:cNvSpPr>
          <p:nvPr>
            <p:ph idx="1"/>
          </p:nvPr>
        </p:nvSpPr>
        <p:spPr>
          <a:xfrm>
            <a:off x="755576" y="1166018"/>
            <a:ext cx="7416824" cy="4525963"/>
          </a:xfrm>
        </p:spPr>
        <p:txBody>
          <a:bodyPr>
            <a:normAutofit/>
          </a:bodyPr>
          <a:lstStyle/>
          <a:p>
            <a:pPr>
              <a:buFont typeface="Wingdings" panose="05000000000000000000" pitchFamily="2" charset="2"/>
              <a:buChar char="l"/>
            </a:pPr>
            <a:r>
              <a:rPr lang="en-US" altLang="ja-JP" sz="2800" dirty="0"/>
              <a:t>Node-RED</a:t>
            </a:r>
            <a:r>
              <a:rPr lang="ja-JP" altLang="en-US" sz="2800" dirty="0"/>
              <a:t>上で扱う専用ノードの作成</a:t>
            </a:r>
            <a:endParaRPr lang="en-US" altLang="ja-JP" sz="2800" dirty="0"/>
          </a:p>
          <a:p>
            <a:pPr marL="457200" lvl="1" indent="0">
              <a:buNone/>
            </a:pPr>
            <a:r>
              <a:rPr lang="ja-JP" altLang="en-US" sz="2400" dirty="0"/>
              <a:t>マイコンボードに特化したノードを作成する</a:t>
            </a:r>
            <a:endParaRPr lang="en-US" altLang="ja-JP" sz="2400" dirty="0"/>
          </a:p>
          <a:p>
            <a:pPr>
              <a:buFont typeface="Wingdings" panose="05000000000000000000" pitchFamily="2" charset="2"/>
              <a:buChar char="l"/>
            </a:pPr>
            <a:r>
              <a:rPr lang="en-US" altLang="ja-JP" sz="2800" dirty="0"/>
              <a:t>Ruby</a:t>
            </a:r>
            <a:r>
              <a:rPr lang="ja-JP" altLang="en-US" sz="2800" dirty="0"/>
              <a:t>コード生成器の開発</a:t>
            </a:r>
            <a:endParaRPr lang="en-US" altLang="ja-JP" sz="2800" dirty="0"/>
          </a:p>
          <a:p>
            <a:pPr marL="400050" lvl="1" indent="0">
              <a:buNone/>
            </a:pPr>
            <a:r>
              <a:rPr lang="en-US" altLang="ja-JP" sz="2400" dirty="0"/>
              <a:t>JSON</a:t>
            </a:r>
            <a:r>
              <a:rPr lang="ja-JP" altLang="en-US" sz="2400" dirty="0"/>
              <a:t>ファイルを基にマイコンボード用</a:t>
            </a:r>
            <a:r>
              <a:rPr lang="en-US" altLang="ja-JP" sz="2400" dirty="0"/>
              <a:t>Ruby</a:t>
            </a:r>
            <a:r>
              <a:rPr lang="ja-JP" altLang="en-US" sz="2400" dirty="0"/>
              <a:t>コードを生成するプログラムを開発する</a:t>
            </a:r>
            <a:endParaRPr lang="en-US" altLang="ja-JP" sz="2400" dirty="0"/>
          </a:p>
          <a:p>
            <a:pPr marL="400050" lvl="1" indent="0">
              <a:buNone/>
            </a:pPr>
            <a:endParaRPr lang="en-US" altLang="ja-JP" sz="2400" dirty="0"/>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7</a:t>
            </a:fld>
            <a:endParaRPr kumimoji="1" lang="ja-JP" altLang="en-US" dirty="0"/>
          </a:p>
        </p:txBody>
      </p:sp>
      <p:cxnSp>
        <p:nvCxnSpPr>
          <p:cNvPr id="5" name="直線コネクタ 4">
            <a:extLst>
              <a:ext uri="{FF2B5EF4-FFF2-40B4-BE49-F238E27FC236}">
                <a16:creationId xmlns:a16="http://schemas.microsoft.com/office/drawing/2014/main" id="{4C132CDB-2432-46FC-9F12-D4E030441DF9}"/>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pic>
        <p:nvPicPr>
          <p:cNvPr id="6" name="図 5">
            <a:extLst>
              <a:ext uri="{FF2B5EF4-FFF2-40B4-BE49-F238E27FC236}">
                <a16:creationId xmlns:a16="http://schemas.microsoft.com/office/drawing/2014/main" id="{5B0F65D5-AFFB-495A-BFC6-CE7F91930319}"/>
              </a:ext>
            </a:extLst>
          </p:cNvPr>
          <p:cNvPicPr>
            <a:picLocks noChangeAspect="1"/>
          </p:cNvPicPr>
          <p:nvPr/>
        </p:nvPicPr>
        <p:blipFill>
          <a:blip r:embed="rId3"/>
          <a:stretch>
            <a:fillRect/>
          </a:stretch>
        </p:blipFill>
        <p:spPr>
          <a:xfrm>
            <a:off x="1763688" y="3429000"/>
            <a:ext cx="5400600" cy="3059830"/>
          </a:xfrm>
          <a:prstGeom prst="rect">
            <a:avLst/>
          </a:prstGeom>
        </p:spPr>
      </p:pic>
    </p:spTree>
    <p:extLst>
      <p:ext uri="{BB962C8B-B14F-4D97-AF65-F5344CB8AC3E}">
        <p14:creationId xmlns:p14="http://schemas.microsoft.com/office/powerpoint/2010/main" val="1941628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Autofit/>
          </a:bodyPr>
          <a:lstStyle/>
          <a:p>
            <a:r>
              <a:rPr kumimoji="1" lang="ja-JP" altLang="en-US" sz="3200" dirty="0"/>
              <a:t>マイコン専用ノードの作成</a:t>
            </a:r>
          </a:p>
        </p:txBody>
      </p:sp>
      <p:sp>
        <p:nvSpPr>
          <p:cNvPr id="4" name="スライド番号プレースホルダー 3"/>
          <p:cNvSpPr>
            <a:spLocks noGrp="1"/>
          </p:cNvSpPr>
          <p:nvPr>
            <p:ph type="sldNum" sz="quarter" idx="12"/>
          </p:nvPr>
        </p:nvSpPr>
        <p:spPr/>
        <p:txBody>
          <a:bodyPr/>
          <a:lstStyle/>
          <a:p>
            <a:fld id="{6A6F4B4E-E277-4C85-AEBD-8E9AB2E92127}" type="slidenum">
              <a:rPr kumimoji="1" lang="ja-JP" altLang="en-US" smtClean="0"/>
              <a:t>8</a:t>
            </a:fld>
            <a:endParaRPr kumimoji="1" lang="ja-JP" altLang="en-US" dirty="0"/>
          </a:p>
        </p:txBody>
      </p:sp>
      <p:pic>
        <p:nvPicPr>
          <p:cNvPr id="11" name="図 10" descr="グラフィカル ユーザー インターフェイス, アプリケーション&#10;&#10;自動的に生成された説明">
            <a:extLst>
              <a:ext uri="{FF2B5EF4-FFF2-40B4-BE49-F238E27FC236}">
                <a16:creationId xmlns:a16="http://schemas.microsoft.com/office/drawing/2014/main" id="{944173FE-AAE3-4505-86B8-7B47F6470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484784"/>
            <a:ext cx="1743495" cy="3975652"/>
          </a:xfrm>
          <a:prstGeom prst="rect">
            <a:avLst/>
          </a:prstGeom>
        </p:spPr>
      </p:pic>
      <p:pic>
        <p:nvPicPr>
          <p:cNvPr id="13" name="図 12" descr="グラフィカル ユーザー インターフェイス, アプリケーション, Word&#10;&#10;自動的に生成された説明">
            <a:extLst>
              <a:ext uri="{FF2B5EF4-FFF2-40B4-BE49-F238E27FC236}">
                <a16:creationId xmlns:a16="http://schemas.microsoft.com/office/drawing/2014/main" id="{15997107-6DCB-43D8-B476-843B997AEB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6136" y="1484784"/>
            <a:ext cx="2988618" cy="3975652"/>
          </a:xfrm>
          <a:prstGeom prst="rect">
            <a:avLst/>
          </a:prstGeom>
        </p:spPr>
      </p:pic>
      <p:pic>
        <p:nvPicPr>
          <p:cNvPr id="15" name="図 14" descr="グラフィカル ユーザー インターフェイス, アプリケーション&#10;&#10;自動的に生成された説明">
            <a:extLst>
              <a:ext uri="{FF2B5EF4-FFF2-40B4-BE49-F238E27FC236}">
                <a16:creationId xmlns:a16="http://schemas.microsoft.com/office/drawing/2014/main" id="{0727685B-85BF-4D39-8344-2A4C33D44D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3768" y="1484784"/>
            <a:ext cx="3031521" cy="3975652"/>
          </a:xfrm>
          <a:prstGeom prst="rect">
            <a:avLst/>
          </a:prstGeom>
        </p:spPr>
      </p:pic>
      <p:sp>
        <p:nvSpPr>
          <p:cNvPr id="16" name="テキスト ボックス 15">
            <a:extLst>
              <a:ext uri="{FF2B5EF4-FFF2-40B4-BE49-F238E27FC236}">
                <a16:creationId xmlns:a16="http://schemas.microsoft.com/office/drawing/2014/main" id="{5D58DEF4-A79D-41A2-BF13-E1AB21F9AC04}"/>
              </a:ext>
            </a:extLst>
          </p:cNvPr>
          <p:cNvSpPr txBox="1"/>
          <p:nvPr/>
        </p:nvSpPr>
        <p:spPr>
          <a:xfrm>
            <a:off x="367183" y="5589240"/>
            <a:ext cx="2088232" cy="369332"/>
          </a:xfrm>
          <a:prstGeom prst="rect">
            <a:avLst/>
          </a:prstGeom>
          <a:noFill/>
        </p:spPr>
        <p:txBody>
          <a:bodyPr wrap="square" rtlCol="0">
            <a:spAutoFit/>
          </a:bodyPr>
          <a:lstStyle/>
          <a:p>
            <a:r>
              <a:rPr kumimoji="1" lang="ja-JP" altLang="en-US" dirty="0"/>
              <a:t>作成したノード一覧</a:t>
            </a:r>
          </a:p>
        </p:txBody>
      </p:sp>
      <p:sp>
        <p:nvSpPr>
          <p:cNvPr id="17" name="テキスト ボックス 16">
            <a:extLst>
              <a:ext uri="{FF2B5EF4-FFF2-40B4-BE49-F238E27FC236}">
                <a16:creationId xmlns:a16="http://schemas.microsoft.com/office/drawing/2014/main" id="{0BCE2684-8F79-48C2-ABE6-B35BB903E5C3}"/>
              </a:ext>
            </a:extLst>
          </p:cNvPr>
          <p:cNvSpPr txBox="1"/>
          <p:nvPr/>
        </p:nvSpPr>
        <p:spPr>
          <a:xfrm>
            <a:off x="3034605" y="5589240"/>
            <a:ext cx="4961367" cy="646331"/>
          </a:xfrm>
          <a:prstGeom prst="rect">
            <a:avLst/>
          </a:prstGeom>
          <a:noFill/>
        </p:spPr>
        <p:txBody>
          <a:bodyPr wrap="square" rtlCol="0">
            <a:spAutoFit/>
          </a:bodyPr>
          <a:lstStyle/>
          <a:p>
            <a:r>
              <a:rPr kumimoji="1" lang="en-US" altLang="ja-JP" dirty="0"/>
              <a:t>LED</a:t>
            </a:r>
            <a:r>
              <a:rPr kumimoji="1" lang="ja-JP" altLang="en-US" dirty="0"/>
              <a:t>ノード</a:t>
            </a:r>
            <a:r>
              <a:rPr kumimoji="1" lang="en-US" altLang="ja-JP" dirty="0"/>
              <a:t>(LED</a:t>
            </a:r>
            <a:r>
              <a:rPr kumimoji="1" lang="ja-JP" altLang="en-US" dirty="0"/>
              <a:t>制御の行う</a:t>
            </a:r>
            <a:r>
              <a:rPr kumimoji="1" lang="en-US" altLang="ja-JP" dirty="0"/>
              <a:t>)</a:t>
            </a:r>
            <a:r>
              <a:rPr kumimoji="1" lang="ja-JP" altLang="en-US" dirty="0"/>
              <a:t>と</a:t>
            </a:r>
            <a:r>
              <a:rPr kumimoji="1" lang="en-US" altLang="ja-JP" dirty="0"/>
              <a:t>function-ruby</a:t>
            </a:r>
            <a:r>
              <a:rPr kumimoji="1" lang="ja-JP" altLang="en-US" dirty="0"/>
              <a:t>ノード</a:t>
            </a:r>
            <a:r>
              <a:rPr kumimoji="1" lang="en-US" altLang="ja-JP" dirty="0"/>
              <a:t>(Ruby</a:t>
            </a:r>
            <a:r>
              <a:rPr kumimoji="1" lang="ja-JP" altLang="en-US" dirty="0"/>
              <a:t>による自由記述が可</a:t>
            </a:r>
            <a:r>
              <a:rPr kumimoji="1" lang="en-US" altLang="ja-JP" dirty="0"/>
              <a:t>)</a:t>
            </a:r>
            <a:r>
              <a:rPr kumimoji="1" lang="ja-JP" altLang="en-US" dirty="0"/>
              <a:t>の編集ダイアログ</a:t>
            </a:r>
            <a:endParaRPr kumimoji="1" lang="en-US" altLang="ja-JP" dirty="0"/>
          </a:p>
        </p:txBody>
      </p:sp>
      <p:cxnSp>
        <p:nvCxnSpPr>
          <p:cNvPr id="9" name="直線コネクタ 8">
            <a:extLst>
              <a:ext uri="{FF2B5EF4-FFF2-40B4-BE49-F238E27FC236}">
                <a16:creationId xmlns:a16="http://schemas.microsoft.com/office/drawing/2014/main" id="{B59F0366-4E53-4CAC-9A57-7D84E5FF5A87}"/>
              </a:ext>
            </a:extLst>
          </p:cNvPr>
          <p:cNvCxnSpPr>
            <a:cxnSpLocks/>
          </p:cNvCxnSpPr>
          <p:nvPr/>
        </p:nvCxnSpPr>
        <p:spPr>
          <a:xfrm>
            <a:off x="557808" y="1052736"/>
            <a:ext cx="8028384"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58099488"/>
      </p:ext>
    </p:extLst>
  </p:cSld>
  <p:clrMapOvr>
    <a:masterClrMapping/>
  </p:clrMapOvr>
</p:sld>
</file>

<file path=ppt/theme/theme1.xml><?xml version="1.0" encoding="utf-8"?>
<a:theme xmlns:a="http://schemas.openxmlformats.org/drawingml/2006/main" name="ppD">
  <a:themeElements>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標準デザイン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標準デザイン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標準デザイン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標準デザイン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標準デザイン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標準デザイン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標準デザイン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標準デザイン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24809</TotalTime>
  <Words>4347</Words>
  <Application>Microsoft Office PowerPoint</Application>
  <PresentationFormat>画面に合わせる (4:3)</PresentationFormat>
  <Paragraphs>627</Paragraphs>
  <Slides>32</Slides>
  <Notes>31</Notes>
  <HiddenSlides>14</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32</vt:i4>
      </vt:variant>
    </vt:vector>
  </HeadingPairs>
  <TitlesOfParts>
    <vt:vector size="37" baseType="lpstr">
      <vt:lpstr>ＭＳ Ｐゴシック</vt:lpstr>
      <vt:lpstr>Arial</vt:lpstr>
      <vt:lpstr>Calibri</vt:lpstr>
      <vt:lpstr>Wingdings</vt:lpstr>
      <vt:lpstr>ppD</vt:lpstr>
      <vt:lpstr>小型デバイス向けのデータフロー型 プログラミング環境の構築</vt:lpstr>
      <vt:lpstr>研究背景</vt:lpstr>
      <vt:lpstr>問題点</vt:lpstr>
      <vt:lpstr>研究目的</vt:lpstr>
      <vt:lpstr>データフロー型VPL</vt:lpstr>
      <vt:lpstr>Ruby・mruby/c</vt:lpstr>
      <vt:lpstr>システム構成</vt:lpstr>
      <vt:lpstr>研究内容</vt:lpstr>
      <vt:lpstr>マイコン専用ノードの作成</vt:lpstr>
      <vt:lpstr>Rubyコード生成器の動作概要</vt:lpstr>
      <vt:lpstr>Rubyコード生成器の図解</vt:lpstr>
      <vt:lpstr>PowerPoint プレゼンテーション</vt:lpstr>
      <vt:lpstr>動作検証</vt:lpstr>
      <vt:lpstr>PowerPoint プレゼンテーション</vt:lpstr>
      <vt:lpstr>動作結果 (RBoardの制御)</vt:lpstr>
      <vt:lpstr>フクオカRuby大賞&amp;高専での実習</vt:lpstr>
      <vt:lpstr>本システムのアンケート</vt:lpstr>
      <vt:lpstr>まとめと今後の展望</vt:lpstr>
      <vt:lpstr>システム構成</vt:lpstr>
      <vt:lpstr>JSONファイルの読込と変換</vt:lpstr>
      <vt:lpstr>必要機能の整理</vt:lpstr>
      <vt:lpstr>複数の機能を持つノードについて</vt:lpstr>
      <vt:lpstr>ノードプログラムの選択・作成</vt:lpstr>
      <vt:lpstr>ノード詳細</vt:lpstr>
      <vt:lpstr>ノード 設定</vt:lpstr>
      <vt:lpstr>研究背景</vt:lpstr>
      <vt:lpstr>研究背景</vt:lpstr>
      <vt:lpstr>回路図</vt:lpstr>
      <vt:lpstr>ビジュアルプログラミング言語</vt:lpstr>
      <vt:lpstr>ビジュアルプログラミング言語</vt:lpstr>
      <vt:lpstr>課題点</vt:lpstr>
      <vt:lpstr>目的と方法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sasaki-t</dc:creator>
  <cp:lastModifiedBy>ネオ ネルル</cp:lastModifiedBy>
  <cp:revision>44</cp:revision>
  <dcterms:created xsi:type="dcterms:W3CDTF">2009-11-06T04:20:42Z</dcterms:created>
  <dcterms:modified xsi:type="dcterms:W3CDTF">2022-02-21T03:12:47Z</dcterms:modified>
</cp:coreProperties>
</file>